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notesMasterIdLst>
    <p:notesMasterId r:id="rId67"/>
  </p:notesMasterIdLst>
  <p:sldIdLst>
    <p:sldId id="256" r:id="rId2"/>
    <p:sldId id="318" r:id="rId3"/>
    <p:sldId id="267" r:id="rId4"/>
    <p:sldId id="268" r:id="rId5"/>
    <p:sldId id="269" r:id="rId6"/>
    <p:sldId id="319" r:id="rId7"/>
    <p:sldId id="303" r:id="rId8"/>
    <p:sldId id="304" r:id="rId9"/>
    <p:sldId id="305" r:id="rId10"/>
    <p:sldId id="306" r:id="rId11"/>
    <p:sldId id="307" r:id="rId12"/>
    <p:sldId id="271" r:id="rId13"/>
    <p:sldId id="272" r:id="rId14"/>
    <p:sldId id="273" r:id="rId15"/>
    <p:sldId id="275" r:id="rId16"/>
    <p:sldId id="276" r:id="rId17"/>
    <p:sldId id="277" r:id="rId18"/>
    <p:sldId id="278" r:id="rId19"/>
    <p:sldId id="279" r:id="rId20"/>
    <p:sldId id="280" r:id="rId21"/>
    <p:sldId id="257" r:id="rId22"/>
    <p:sldId id="308" r:id="rId23"/>
    <p:sldId id="270" r:id="rId24"/>
    <p:sldId id="274" r:id="rId25"/>
    <p:sldId id="265" r:id="rId26"/>
    <p:sldId id="313" r:id="rId27"/>
    <p:sldId id="309" r:id="rId28"/>
    <p:sldId id="322" r:id="rId29"/>
    <p:sldId id="323" r:id="rId30"/>
    <p:sldId id="311" r:id="rId31"/>
    <p:sldId id="281" r:id="rId32"/>
    <p:sldId id="282" r:id="rId33"/>
    <p:sldId id="283" r:id="rId34"/>
    <p:sldId id="284" r:id="rId35"/>
    <p:sldId id="285" r:id="rId36"/>
    <p:sldId id="287" r:id="rId37"/>
    <p:sldId id="314" r:id="rId38"/>
    <p:sldId id="315" r:id="rId39"/>
    <p:sldId id="316" r:id="rId40"/>
    <p:sldId id="317" r:id="rId41"/>
    <p:sldId id="320" r:id="rId42"/>
    <p:sldId id="321" r:id="rId43"/>
    <p:sldId id="286" r:id="rId44"/>
    <p:sldId id="324" r:id="rId45"/>
    <p:sldId id="292" r:id="rId46"/>
    <p:sldId id="293" r:id="rId47"/>
    <p:sldId id="294" r:id="rId48"/>
    <p:sldId id="295" r:id="rId49"/>
    <p:sldId id="266" r:id="rId50"/>
    <p:sldId id="261" r:id="rId51"/>
    <p:sldId id="297" r:id="rId52"/>
    <p:sldId id="299" r:id="rId53"/>
    <p:sldId id="300" r:id="rId54"/>
    <p:sldId id="302" r:id="rId55"/>
    <p:sldId id="312" r:id="rId56"/>
    <p:sldId id="264" r:id="rId57"/>
    <p:sldId id="296" r:id="rId58"/>
    <p:sldId id="301" r:id="rId59"/>
    <p:sldId id="259" r:id="rId60"/>
    <p:sldId id="260" r:id="rId61"/>
    <p:sldId id="298" r:id="rId62"/>
    <p:sldId id="263" r:id="rId63"/>
    <p:sldId id="258" r:id="rId64"/>
    <p:sldId id="262" r:id="rId65"/>
    <p:sldId id="325"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55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dhika" userId="142455b20ecb10ce" providerId="LiveId" clId="{98371B2A-BE85-4D67-B45B-491213D6E26F}"/>
    <pc:docChg chg="undo custSel addSld delSld modSld sldOrd">
      <pc:chgData name="Radhika" userId="142455b20ecb10ce" providerId="LiveId" clId="{98371B2A-BE85-4D67-B45B-491213D6E26F}" dt="2021-09-03T09:42:39.908" v="1343" actId="20577"/>
      <pc:docMkLst>
        <pc:docMk/>
      </pc:docMkLst>
      <pc:sldChg chg="modSp new mod">
        <pc:chgData name="Radhika" userId="142455b20ecb10ce" providerId="LiveId" clId="{98371B2A-BE85-4D67-B45B-491213D6E26F}" dt="2021-08-30T03:27:30.042" v="43" actId="121"/>
        <pc:sldMkLst>
          <pc:docMk/>
          <pc:sldMk cId="2768737835" sldId="256"/>
        </pc:sldMkLst>
        <pc:spChg chg="mod">
          <ac:chgData name="Radhika" userId="142455b20ecb10ce" providerId="LiveId" clId="{98371B2A-BE85-4D67-B45B-491213D6E26F}" dt="2021-08-30T03:27:12.002" v="22" actId="20577"/>
          <ac:spMkLst>
            <pc:docMk/>
            <pc:sldMk cId="2768737835" sldId="256"/>
            <ac:spMk id="2" creationId="{30D51532-AEDC-4C70-B7D9-514686BE594F}"/>
          </ac:spMkLst>
        </pc:spChg>
        <pc:spChg chg="mod">
          <ac:chgData name="Radhika" userId="142455b20ecb10ce" providerId="LiveId" clId="{98371B2A-BE85-4D67-B45B-491213D6E26F}" dt="2021-08-30T03:27:30.042" v="43" actId="121"/>
          <ac:spMkLst>
            <pc:docMk/>
            <pc:sldMk cId="2768737835" sldId="256"/>
            <ac:spMk id="3" creationId="{589AA280-DC33-4C1B-9D06-F9B30E7E5564}"/>
          </ac:spMkLst>
        </pc:spChg>
      </pc:sldChg>
      <pc:sldChg chg="modSp new mod ord">
        <pc:chgData name="Radhika" userId="142455b20ecb10ce" providerId="LiveId" clId="{98371B2A-BE85-4D67-B45B-491213D6E26F}" dt="2021-09-02T00:40:04.449" v="953"/>
        <pc:sldMkLst>
          <pc:docMk/>
          <pc:sldMk cId="2258636480" sldId="257"/>
        </pc:sldMkLst>
        <pc:spChg chg="mod">
          <ac:chgData name="Radhika" userId="142455b20ecb10ce" providerId="LiveId" clId="{98371B2A-BE85-4D67-B45B-491213D6E26F}" dt="2021-09-02T00:10:05.531" v="638"/>
          <ac:spMkLst>
            <pc:docMk/>
            <pc:sldMk cId="2258636480" sldId="257"/>
            <ac:spMk id="2" creationId="{7FED1BD3-187E-49F6-A5A6-0C05AEF622D8}"/>
          </ac:spMkLst>
        </pc:spChg>
        <pc:spChg chg="mod">
          <ac:chgData name="Radhika" userId="142455b20ecb10ce" providerId="LiveId" clId="{98371B2A-BE85-4D67-B45B-491213D6E26F}" dt="2021-09-02T00:09:26.291" v="633" actId="403"/>
          <ac:spMkLst>
            <pc:docMk/>
            <pc:sldMk cId="2258636480" sldId="257"/>
            <ac:spMk id="3" creationId="{CB10A58B-74DD-4654-A6E0-3E94C87E8477}"/>
          </ac:spMkLst>
        </pc:spChg>
      </pc:sldChg>
      <pc:sldChg chg="modSp new del mod">
        <pc:chgData name="Radhika" userId="142455b20ecb10ce" providerId="LiveId" clId="{98371B2A-BE85-4D67-B45B-491213D6E26F}" dt="2021-09-02T00:23:45.556" v="688" actId="2696"/>
        <pc:sldMkLst>
          <pc:docMk/>
          <pc:sldMk cId="523202849" sldId="258"/>
        </pc:sldMkLst>
        <pc:spChg chg="mod">
          <ac:chgData name="Radhika" userId="142455b20ecb10ce" providerId="LiveId" clId="{98371B2A-BE85-4D67-B45B-491213D6E26F}" dt="2021-09-02T00:09:51.025" v="636"/>
          <ac:spMkLst>
            <pc:docMk/>
            <pc:sldMk cId="523202849" sldId="258"/>
            <ac:spMk id="2" creationId="{BBABD73F-CE94-4930-97EB-D019CD50C520}"/>
          </ac:spMkLst>
        </pc:spChg>
        <pc:spChg chg="mod">
          <ac:chgData name="Radhika" userId="142455b20ecb10ce" providerId="LiveId" clId="{98371B2A-BE85-4D67-B45B-491213D6E26F}" dt="2021-08-30T07:13:10.949" v="503"/>
          <ac:spMkLst>
            <pc:docMk/>
            <pc:sldMk cId="523202849" sldId="258"/>
            <ac:spMk id="3" creationId="{F0F75DF2-930B-4312-96C5-0F000EEC9F38}"/>
          </ac:spMkLst>
        </pc:spChg>
      </pc:sldChg>
      <pc:sldChg chg="modSp new del mod">
        <pc:chgData name="Radhika" userId="142455b20ecb10ce" providerId="LiveId" clId="{98371B2A-BE85-4D67-B45B-491213D6E26F}" dt="2021-09-02T00:23:07.735" v="685" actId="2696"/>
        <pc:sldMkLst>
          <pc:docMk/>
          <pc:sldMk cId="2670557561" sldId="259"/>
        </pc:sldMkLst>
        <pc:spChg chg="mod">
          <ac:chgData name="Radhika" userId="142455b20ecb10ce" providerId="LiveId" clId="{98371B2A-BE85-4D67-B45B-491213D6E26F}" dt="2021-09-02T00:10:24.233" v="640"/>
          <ac:spMkLst>
            <pc:docMk/>
            <pc:sldMk cId="2670557561" sldId="259"/>
            <ac:spMk id="2" creationId="{9184E310-CE41-4551-B657-BBD1B3955DBB}"/>
          </ac:spMkLst>
        </pc:spChg>
        <pc:spChg chg="mod">
          <ac:chgData name="Radhika" userId="142455b20ecb10ce" providerId="LiveId" clId="{98371B2A-BE85-4D67-B45B-491213D6E26F}" dt="2021-08-30T03:31:25.662" v="100" actId="20577"/>
          <ac:spMkLst>
            <pc:docMk/>
            <pc:sldMk cId="2670557561" sldId="259"/>
            <ac:spMk id="3" creationId="{746F1ACA-53F0-444F-A223-5D8FFC8F0CE7}"/>
          </ac:spMkLst>
        </pc:spChg>
      </pc:sldChg>
      <pc:sldChg chg="modSp new del mod">
        <pc:chgData name="Radhika" userId="142455b20ecb10ce" providerId="LiveId" clId="{98371B2A-BE85-4D67-B45B-491213D6E26F}" dt="2021-09-02T00:24:14.507" v="689" actId="2696"/>
        <pc:sldMkLst>
          <pc:docMk/>
          <pc:sldMk cId="1507596471" sldId="260"/>
        </pc:sldMkLst>
        <pc:spChg chg="mod">
          <ac:chgData name="Radhika" userId="142455b20ecb10ce" providerId="LiveId" clId="{98371B2A-BE85-4D67-B45B-491213D6E26F}" dt="2021-09-02T00:10:44.406" v="642"/>
          <ac:spMkLst>
            <pc:docMk/>
            <pc:sldMk cId="1507596471" sldId="260"/>
            <ac:spMk id="2" creationId="{B03CB3CD-23D3-4F43-ACDF-9CA4A6A8A441}"/>
          </ac:spMkLst>
        </pc:spChg>
        <pc:spChg chg="mod">
          <ac:chgData name="Radhika" userId="142455b20ecb10ce" providerId="LiveId" clId="{98371B2A-BE85-4D67-B45B-491213D6E26F}" dt="2021-09-02T00:11:07.252" v="647" actId="403"/>
          <ac:spMkLst>
            <pc:docMk/>
            <pc:sldMk cId="1507596471" sldId="260"/>
            <ac:spMk id="3" creationId="{F4AD61E7-9380-4D69-9062-2B271DB4F04F}"/>
          </ac:spMkLst>
        </pc:spChg>
      </pc:sldChg>
      <pc:sldChg chg="modSp new del mod">
        <pc:chgData name="Radhika" userId="142455b20ecb10ce" providerId="LiveId" clId="{98371B2A-BE85-4D67-B45B-491213D6E26F}" dt="2021-09-02T00:43:04.749" v="962" actId="2696"/>
        <pc:sldMkLst>
          <pc:docMk/>
          <pc:sldMk cId="3312613169" sldId="261"/>
        </pc:sldMkLst>
        <pc:spChg chg="mod">
          <ac:chgData name="Radhika" userId="142455b20ecb10ce" providerId="LiveId" clId="{98371B2A-BE85-4D67-B45B-491213D6E26F}" dt="2021-09-02T00:40:33.501" v="955" actId="20577"/>
          <ac:spMkLst>
            <pc:docMk/>
            <pc:sldMk cId="3312613169" sldId="261"/>
            <ac:spMk id="2" creationId="{2CDFFF41-B251-4A94-AC3A-74F4626C2777}"/>
          </ac:spMkLst>
        </pc:spChg>
        <pc:spChg chg="mod">
          <ac:chgData name="Radhika" userId="142455b20ecb10ce" providerId="LiveId" clId="{98371B2A-BE85-4D67-B45B-491213D6E26F}" dt="2021-08-30T07:13:10.949" v="503"/>
          <ac:spMkLst>
            <pc:docMk/>
            <pc:sldMk cId="3312613169" sldId="261"/>
            <ac:spMk id="3" creationId="{B0887189-D43F-4A33-BBEC-8B765EBBE716}"/>
          </ac:spMkLst>
        </pc:spChg>
      </pc:sldChg>
      <pc:sldChg chg="modSp new del mod">
        <pc:chgData name="Radhika" userId="142455b20ecb10ce" providerId="LiveId" clId="{98371B2A-BE85-4D67-B45B-491213D6E26F}" dt="2021-09-02T00:25:39.671" v="696" actId="2696"/>
        <pc:sldMkLst>
          <pc:docMk/>
          <pc:sldMk cId="2490464966" sldId="262"/>
        </pc:sldMkLst>
        <pc:spChg chg="mod">
          <ac:chgData name="Radhika" userId="142455b20ecb10ce" providerId="LiveId" clId="{98371B2A-BE85-4D67-B45B-491213D6E26F}" dt="2021-09-02T00:25:12.393" v="692"/>
          <ac:spMkLst>
            <pc:docMk/>
            <pc:sldMk cId="2490464966" sldId="262"/>
            <ac:spMk id="2" creationId="{F33B3D3D-BEDC-4C66-8D64-867A24B6D6FF}"/>
          </ac:spMkLst>
        </pc:spChg>
        <pc:spChg chg="mod">
          <ac:chgData name="Radhika" userId="142455b20ecb10ce" providerId="LiveId" clId="{98371B2A-BE85-4D67-B45B-491213D6E26F}" dt="2021-09-02T00:25:25.239" v="695" actId="403"/>
          <ac:spMkLst>
            <pc:docMk/>
            <pc:sldMk cId="2490464966" sldId="262"/>
            <ac:spMk id="3" creationId="{4B8E57A7-CE76-4B80-B77B-1E8F4D4DB551}"/>
          </ac:spMkLst>
        </pc:spChg>
      </pc:sldChg>
      <pc:sldChg chg="modSp new del mod">
        <pc:chgData name="Radhika" userId="142455b20ecb10ce" providerId="LiveId" clId="{98371B2A-BE85-4D67-B45B-491213D6E26F}" dt="2021-09-02T00:27:14.818" v="701" actId="2696"/>
        <pc:sldMkLst>
          <pc:docMk/>
          <pc:sldMk cId="1362314911" sldId="263"/>
        </pc:sldMkLst>
        <pc:spChg chg="mod">
          <ac:chgData name="Radhika" userId="142455b20ecb10ce" providerId="LiveId" clId="{98371B2A-BE85-4D67-B45B-491213D6E26F}" dt="2021-09-02T00:26:50.858" v="698"/>
          <ac:spMkLst>
            <pc:docMk/>
            <pc:sldMk cId="1362314911" sldId="263"/>
            <ac:spMk id="2" creationId="{BABEAC55-450F-4679-816E-9DAC67CB3318}"/>
          </ac:spMkLst>
        </pc:spChg>
        <pc:spChg chg="mod">
          <ac:chgData name="Radhika" userId="142455b20ecb10ce" providerId="LiveId" clId="{98371B2A-BE85-4D67-B45B-491213D6E26F}" dt="2021-09-02T00:27:00.499" v="700" actId="27636"/>
          <ac:spMkLst>
            <pc:docMk/>
            <pc:sldMk cId="1362314911" sldId="263"/>
            <ac:spMk id="3" creationId="{57A1DA60-F37E-4E2D-B8FA-D099760D7233}"/>
          </ac:spMkLst>
        </pc:spChg>
      </pc:sldChg>
      <pc:sldChg chg="modSp del mod">
        <pc:chgData name="Radhika" userId="142455b20ecb10ce" providerId="LiveId" clId="{98371B2A-BE85-4D67-B45B-491213D6E26F}" dt="2021-09-02T00:44:15.403" v="964" actId="2696"/>
        <pc:sldMkLst>
          <pc:docMk/>
          <pc:sldMk cId="2087681906" sldId="264"/>
        </pc:sldMkLst>
        <pc:spChg chg="mod">
          <ac:chgData name="Radhika" userId="142455b20ecb10ce" providerId="LiveId" clId="{98371B2A-BE85-4D67-B45B-491213D6E26F}" dt="2021-09-02T00:43:43.475" v="963" actId="5793"/>
          <ac:spMkLst>
            <pc:docMk/>
            <pc:sldMk cId="2087681906" sldId="264"/>
            <ac:spMk id="3" creationId="{FAF745D2-AB80-445B-B0FF-0A02E62BD5C9}"/>
          </ac:spMkLst>
        </pc:spChg>
      </pc:sldChg>
      <pc:sldChg chg="modSp new del mod">
        <pc:chgData name="Radhika" userId="142455b20ecb10ce" providerId="LiveId" clId="{98371B2A-BE85-4D67-B45B-491213D6E26F}" dt="2021-09-02T00:43:04.749" v="962" actId="2696"/>
        <pc:sldMkLst>
          <pc:docMk/>
          <pc:sldMk cId="3123658842" sldId="264"/>
        </pc:sldMkLst>
        <pc:spChg chg="mod">
          <ac:chgData name="Radhika" userId="142455b20ecb10ce" providerId="LiveId" clId="{98371B2A-BE85-4D67-B45B-491213D6E26F}" dt="2021-09-02T00:12:30.317" v="658" actId="20577"/>
          <ac:spMkLst>
            <pc:docMk/>
            <pc:sldMk cId="3123658842" sldId="264"/>
            <ac:spMk id="2" creationId="{02430E68-E538-4375-ABEC-71C41710637A}"/>
          </ac:spMkLst>
        </pc:spChg>
        <pc:spChg chg="mod">
          <ac:chgData name="Radhika" userId="142455b20ecb10ce" providerId="LiveId" clId="{98371B2A-BE85-4D67-B45B-491213D6E26F}" dt="2021-08-30T04:22:02.756" v="470" actId="20577"/>
          <ac:spMkLst>
            <pc:docMk/>
            <pc:sldMk cId="3123658842" sldId="264"/>
            <ac:spMk id="3" creationId="{FAF745D2-AB80-445B-B0FF-0A02E62BD5C9}"/>
          </ac:spMkLst>
        </pc:spChg>
      </pc:sldChg>
      <pc:sldChg chg="modSp new del mod">
        <pc:chgData name="Radhika" userId="142455b20ecb10ce" providerId="LiveId" clId="{98371B2A-BE85-4D67-B45B-491213D6E26F}" dt="2021-09-02T00:40:58.234" v="956" actId="2696"/>
        <pc:sldMkLst>
          <pc:docMk/>
          <pc:sldMk cId="94619936" sldId="265"/>
        </pc:sldMkLst>
        <pc:spChg chg="mod">
          <ac:chgData name="Radhika" userId="142455b20ecb10ce" providerId="LiveId" clId="{98371B2A-BE85-4D67-B45B-491213D6E26F}" dt="2021-09-02T00:12:54.494" v="660"/>
          <ac:spMkLst>
            <pc:docMk/>
            <pc:sldMk cId="94619936" sldId="265"/>
            <ac:spMk id="2" creationId="{72FBA4F3-C360-40B8-88B7-7633824FBA03}"/>
          </ac:spMkLst>
        </pc:spChg>
        <pc:spChg chg="mod">
          <ac:chgData name="Radhika" userId="142455b20ecb10ce" providerId="LiveId" clId="{98371B2A-BE85-4D67-B45B-491213D6E26F}" dt="2021-09-02T00:13:09.496" v="663" actId="27636"/>
          <ac:spMkLst>
            <pc:docMk/>
            <pc:sldMk cId="94619936" sldId="265"/>
            <ac:spMk id="3" creationId="{5CB708D1-CE4C-4057-93BA-E86675B980E2}"/>
          </ac:spMkLst>
        </pc:spChg>
      </pc:sldChg>
      <pc:sldChg chg="add ord">
        <pc:chgData name="Radhika" userId="142455b20ecb10ce" providerId="LiveId" clId="{98371B2A-BE85-4D67-B45B-491213D6E26F}" dt="2021-09-02T00:41:06.794" v="959"/>
        <pc:sldMkLst>
          <pc:docMk/>
          <pc:sldMk cId="4232282692" sldId="265"/>
        </pc:sldMkLst>
      </pc:sldChg>
      <pc:sldChg chg="modSp new del mod ord">
        <pc:chgData name="Radhika" userId="142455b20ecb10ce" providerId="LiveId" clId="{98371B2A-BE85-4D67-B45B-491213D6E26F}" dt="2021-09-02T00:43:04.749" v="962" actId="2696"/>
        <pc:sldMkLst>
          <pc:docMk/>
          <pc:sldMk cId="1077907158" sldId="266"/>
        </pc:sldMkLst>
        <pc:spChg chg="mod">
          <ac:chgData name="Radhika" userId="142455b20ecb10ce" providerId="LiveId" clId="{98371B2A-BE85-4D67-B45B-491213D6E26F}" dt="2021-09-02T00:13:44.928" v="665"/>
          <ac:spMkLst>
            <pc:docMk/>
            <pc:sldMk cId="1077907158" sldId="266"/>
            <ac:spMk id="2" creationId="{D57345B2-7969-4B4F-B729-F04B59DD9382}"/>
          </ac:spMkLst>
        </pc:spChg>
        <pc:spChg chg="mod">
          <ac:chgData name="Radhika" userId="142455b20ecb10ce" providerId="LiveId" clId="{98371B2A-BE85-4D67-B45B-491213D6E26F}" dt="2021-08-30T07:13:10.949" v="503"/>
          <ac:spMkLst>
            <pc:docMk/>
            <pc:sldMk cId="1077907158" sldId="266"/>
            <ac:spMk id="3" creationId="{841EE2A6-D8EF-4195-8B95-F152259198EF}"/>
          </ac:spMkLst>
        </pc:spChg>
      </pc:sldChg>
      <pc:sldChg chg="modSp new del mod">
        <pc:chgData name="Radhika" userId="142455b20ecb10ce" providerId="LiveId" clId="{98371B2A-BE85-4D67-B45B-491213D6E26F}" dt="2021-09-02T00:16:24.352" v="668" actId="2696"/>
        <pc:sldMkLst>
          <pc:docMk/>
          <pc:sldMk cId="3615747756" sldId="267"/>
        </pc:sldMkLst>
        <pc:spChg chg="mod">
          <ac:chgData name="Radhika" userId="142455b20ecb10ce" providerId="LiveId" clId="{98371B2A-BE85-4D67-B45B-491213D6E26F}" dt="2021-09-02T00:13:55.928" v="666" actId="404"/>
          <ac:spMkLst>
            <pc:docMk/>
            <pc:sldMk cId="3615747756" sldId="267"/>
            <ac:spMk id="2" creationId="{8C859D8E-6564-419E-98B8-CD27A46E8795}"/>
          </ac:spMkLst>
        </pc:spChg>
        <pc:spChg chg="mod">
          <ac:chgData name="Radhika" userId="142455b20ecb10ce" providerId="LiveId" clId="{98371B2A-BE85-4D67-B45B-491213D6E26F}" dt="2021-08-30T07:13:10.949" v="503"/>
          <ac:spMkLst>
            <pc:docMk/>
            <pc:sldMk cId="3615747756" sldId="267"/>
            <ac:spMk id="3" creationId="{97C4E7A0-1BE5-481D-AE07-BD6C593B5E7D}"/>
          </ac:spMkLst>
        </pc:spChg>
      </pc:sldChg>
      <pc:sldChg chg="modSp mod">
        <pc:chgData name="Radhika" userId="142455b20ecb10ce" providerId="LiveId" clId="{98371B2A-BE85-4D67-B45B-491213D6E26F}" dt="2021-09-02T00:20:47.630" v="677" actId="404"/>
        <pc:sldMkLst>
          <pc:docMk/>
          <pc:sldMk cId="178224219" sldId="268"/>
        </pc:sldMkLst>
        <pc:spChg chg="mod">
          <ac:chgData name="Radhika" userId="142455b20ecb10ce" providerId="LiveId" clId="{98371B2A-BE85-4D67-B45B-491213D6E26F}" dt="2021-09-02T00:20:47.630" v="677" actId="404"/>
          <ac:spMkLst>
            <pc:docMk/>
            <pc:sldMk cId="178224219" sldId="268"/>
            <ac:spMk id="2" creationId="{4DBE6576-0FDC-4EE6-AEF5-5830C25DAA72}"/>
          </ac:spMkLst>
        </pc:spChg>
      </pc:sldChg>
      <pc:sldChg chg="modSp new del mod">
        <pc:chgData name="Radhika" userId="142455b20ecb10ce" providerId="LiveId" clId="{98371B2A-BE85-4D67-B45B-491213D6E26F}" dt="2021-09-02T00:16:24.352" v="668" actId="2696"/>
        <pc:sldMkLst>
          <pc:docMk/>
          <pc:sldMk cId="1355307133" sldId="268"/>
        </pc:sldMkLst>
        <pc:spChg chg="mod">
          <ac:chgData name="Radhika" userId="142455b20ecb10ce" providerId="LiveId" clId="{98371B2A-BE85-4D67-B45B-491213D6E26F}" dt="2021-08-30T04:11:21.038" v="345" actId="14100"/>
          <ac:spMkLst>
            <pc:docMk/>
            <pc:sldMk cId="1355307133" sldId="268"/>
            <ac:spMk id="2" creationId="{4DBE6576-0FDC-4EE6-AEF5-5830C25DAA72}"/>
          </ac:spMkLst>
        </pc:spChg>
        <pc:spChg chg="mod">
          <ac:chgData name="Radhika" userId="142455b20ecb10ce" providerId="LiveId" clId="{98371B2A-BE85-4D67-B45B-491213D6E26F}" dt="2021-08-30T07:14:59.309" v="507" actId="20577"/>
          <ac:spMkLst>
            <pc:docMk/>
            <pc:sldMk cId="1355307133" sldId="268"/>
            <ac:spMk id="3" creationId="{9161E418-C47F-47A0-8972-24F025341803}"/>
          </ac:spMkLst>
        </pc:spChg>
      </pc:sldChg>
      <pc:sldChg chg="modSp new del mod">
        <pc:chgData name="Radhika" userId="142455b20ecb10ce" providerId="LiveId" clId="{98371B2A-BE85-4D67-B45B-491213D6E26F}" dt="2021-09-02T00:16:24.352" v="668" actId="2696"/>
        <pc:sldMkLst>
          <pc:docMk/>
          <pc:sldMk cId="3413568128" sldId="269"/>
        </pc:sldMkLst>
        <pc:spChg chg="mod">
          <ac:chgData name="Radhika" userId="142455b20ecb10ce" providerId="LiveId" clId="{98371B2A-BE85-4D67-B45B-491213D6E26F}" dt="2021-09-02T00:14:16.548" v="667" actId="404"/>
          <ac:spMkLst>
            <pc:docMk/>
            <pc:sldMk cId="3413568128" sldId="269"/>
            <ac:spMk id="2" creationId="{2C19036C-8EE4-4308-B69B-93C798B96124}"/>
          </ac:spMkLst>
        </pc:spChg>
        <pc:spChg chg="mod">
          <ac:chgData name="Radhika" userId="142455b20ecb10ce" providerId="LiveId" clId="{98371B2A-BE85-4D67-B45B-491213D6E26F}" dt="2021-08-30T07:13:10.949" v="503"/>
          <ac:spMkLst>
            <pc:docMk/>
            <pc:sldMk cId="3413568128" sldId="269"/>
            <ac:spMk id="3" creationId="{151DCD92-E526-414C-B68E-F116385ED95A}"/>
          </ac:spMkLst>
        </pc:spChg>
      </pc:sldChg>
      <pc:sldChg chg="del">
        <pc:chgData name="Radhika" userId="142455b20ecb10ce" providerId="LiveId" clId="{98371B2A-BE85-4D67-B45B-491213D6E26F}" dt="2021-09-02T00:19:53.292" v="670" actId="2696"/>
        <pc:sldMkLst>
          <pc:docMk/>
          <pc:sldMk cId="1042748444" sldId="270"/>
        </pc:sldMkLst>
      </pc:sldChg>
      <pc:sldChg chg="modSp new del mod">
        <pc:chgData name="Radhika" userId="142455b20ecb10ce" providerId="LiveId" clId="{98371B2A-BE85-4D67-B45B-491213D6E26F}" dt="2021-09-02T00:17:58.724" v="669" actId="2696"/>
        <pc:sldMkLst>
          <pc:docMk/>
          <pc:sldMk cId="3839093258" sldId="270"/>
        </pc:sldMkLst>
        <pc:spChg chg="mod">
          <ac:chgData name="Radhika" userId="142455b20ecb10ce" providerId="LiveId" clId="{98371B2A-BE85-4D67-B45B-491213D6E26F}" dt="2021-08-30T04:10:40.641" v="333" actId="20577"/>
          <ac:spMkLst>
            <pc:docMk/>
            <pc:sldMk cId="3839093258" sldId="270"/>
            <ac:spMk id="2" creationId="{7C17E5F1-6826-4011-8450-B7D3858D25C1}"/>
          </ac:spMkLst>
        </pc:spChg>
        <pc:spChg chg="mod">
          <ac:chgData name="Radhika" userId="142455b20ecb10ce" providerId="LiveId" clId="{98371B2A-BE85-4D67-B45B-491213D6E26F}" dt="2021-08-30T07:13:10.949" v="503"/>
          <ac:spMkLst>
            <pc:docMk/>
            <pc:sldMk cId="3839093258" sldId="270"/>
            <ac:spMk id="3" creationId="{1E157029-EB76-489B-AB86-C67340EB6743}"/>
          </ac:spMkLst>
        </pc:spChg>
      </pc:sldChg>
      <pc:sldChg chg="modSp new del mod">
        <pc:chgData name="Radhika" userId="142455b20ecb10ce" providerId="LiveId" clId="{98371B2A-BE85-4D67-B45B-491213D6E26F}" dt="2021-09-02T00:17:58.724" v="669" actId="2696"/>
        <pc:sldMkLst>
          <pc:docMk/>
          <pc:sldMk cId="1812303484" sldId="271"/>
        </pc:sldMkLst>
        <pc:spChg chg="mod">
          <ac:chgData name="Radhika" userId="142455b20ecb10ce" providerId="LiveId" clId="{98371B2A-BE85-4D67-B45B-491213D6E26F}" dt="2021-08-30T07:13:10.949" v="503"/>
          <ac:spMkLst>
            <pc:docMk/>
            <pc:sldMk cId="1812303484" sldId="271"/>
            <ac:spMk id="2" creationId="{D4D3C1A1-02EF-47B7-851F-310191EE6C14}"/>
          </ac:spMkLst>
        </pc:spChg>
        <pc:spChg chg="mod">
          <ac:chgData name="Radhika" userId="142455b20ecb10ce" providerId="LiveId" clId="{98371B2A-BE85-4D67-B45B-491213D6E26F}" dt="2021-08-30T07:15:22.520" v="513" actId="5793"/>
          <ac:spMkLst>
            <pc:docMk/>
            <pc:sldMk cId="1812303484" sldId="271"/>
            <ac:spMk id="3" creationId="{1818A8DF-B786-4CDA-846E-622C0674D19C}"/>
          </ac:spMkLst>
        </pc:spChg>
      </pc:sldChg>
      <pc:sldChg chg="modSp mod">
        <pc:chgData name="Radhika" userId="142455b20ecb10ce" providerId="LiveId" clId="{98371B2A-BE85-4D67-B45B-491213D6E26F}" dt="2021-09-02T00:37:04.121" v="854" actId="20577"/>
        <pc:sldMkLst>
          <pc:docMk/>
          <pc:sldMk cId="1136194003" sldId="272"/>
        </pc:sldMkLst>
        <pc:spChg chg="mod">
          <ac:chgData name="Radhika" userId="142455b20ecb10ce" providerId="LiveId" clId="{98371B2A-BE85-4D67-B45B-491213D6E26F}" dt="2021-09-02T00:37:04.121" v="854" actId="20577"/>
          <ac:spMkLst>
            <pc:docMk/>
            <pc:sldMk cId="1136194003" sldId="272"/>
            <ac:spMk id="3" creationId="{7336A3AF-8BA5-467C-A364-54F0390AE067}"/>
          </ac:spMkLst>
        </pc:spChg>
      </pc:sldChg>
      <pc:sldChg chg="modSp new del mod">
        <pc:chgData name="Radhika" userId="142455b20ecb10ce" providerId="LiveId" clId="{98371B2A-BE85-4D67-B45B-491213D6E26F}" dt="2021-09-02T00:17:58.724" v="669" actId="2696"/>
        <pc:sldMkLst>
          <pc:docMk/>
          <pc:sldMk cId="3581744283" sldId="272"/>
        </pc:sldMkLst>
        <pc:spChg chg="mod">
          <ac:chgData name="Radhika" userId="142455b20ecb10ce" providerId="LiveId" clId="{98371B2A-BE85-4D67-B45B-491213D6E26F}" dt="2021-08-30T07:13:10.949" v="503"/>
          <ac:spMkLst>
            <pc:docMk/>
            <pc:sldMk cId="3581744283" sldId="272"/>
            <ac:spMk id="2" creationId="{83C2BCE7-D7D2-4EF9-BD4D-9E9E0AC8F697}"/>
          </ac:spMkLst>
        </pc:spChg>
        <pc:spChg chg="mod">
          <ac:chgData name="Radhika" userId="142455b20ecb10ce" providerId="LiveId" clId="{98371B2A-BE85-4D67-B45B-491213D6E26F}" dt="2021-08-30T07:15:34.955" v="514" actId="113"/>
          <ac:spMkLst>
            <pc:docMk/>
            <pc:sldMk cId="3581744283" sldId="272"/>
            <ac:spMk id="3" creationId="{7336A3AF-8BA5-467C-A364-54F0390AE067}"/>
          </ac:spMkLst>
        </pc:spChg>
      </pc:sldChg>
      <pc:sldChg chg="modSp mod">
        <pc:chgData name="Radhika" userId="142455b20ecb10ce" providerId="LiveId" clId="{98371B2A-BE85-4D67-B45B-491213D6E26F}" dt="2021-09-02T00:38:31.505" v="937" actId="27636"/>
        <pc:sldMkLst>
          <pc:docMk/>
          <pc:sldMk cId="1388899810" sldId="273"/>
        </pc:sldMkLst>
        <pc:spChg chg="mod">
          <ac:chgData name="Radhika" userId="142455b20ecb10ce" providerId="LiveId" clId="{98371B2A-BE85-4D67-B45B-491213D6E26F}" dt="2021-09-02T00:38:31.505" v="937" actId="27636"/>
          <ac:spMkLst>
            <pc:docMk/>
            <pc:sldMk cId="1388899810" sldId="273"/>
            <ac:spMk id="2" creationId="{6EACADA5-FED1-412B-8797-04F97410F634}"/>
          </ac:spMkLst>
        </pc:spChg>
        <pc:spChg chg="mod">
          <ac:chgData name="Radhika" userId="142455b20ecb10ce" providerId="LiveId" clId="{98371B2A-BE85-4D67-B45B-491213D6E26F}" dt="2021-09-02T00:38:19.854" v="935" actId="20577"/>
          <ac:spMkLst>
            <pc:docMk/>
            <pc:sldMk cId="1388899810" sldId="273"/>
            <ac:spMk id="3" creationId="{64530689-D73E-4096-B701-122B938F00D5}"/>
          </ac:spMkLst>
        </pc:spChg>
      </pc:sldChg>
      <pc:sldChg chg="modSp new del mod">
        <pc:chgData name="Radhika" userId="142455b20ecb10ce" providerId="LiveId" clId="{98371B2A-BE85-4D67-B45B-491213D6E26F}" dt="2021-09-02T00:17:58.724" v="669" actId="2696"/>
        <pc:sldMkLst>
          <pc:docMk/>
          <pc:sldMk cId="2296135053" sldId="273"/>
        </pc:sldMkLst>
        <pc:spChg chg="mod">
          <ac:chgData name="Radhika" userId="142455b20ecb10ce" providerId="LiveId" clId="{98371B2A-BE85-4D67-B45B-491213D6E26F}" dt="2021-08-30T04:09:50.519" v="317" actId="14100"/>
          <ac:spMkLst>
            <pc:docMk/>
            <pc:sldMk cId="2296135053" sldId="273"/>
            <ac:spMk id="2" creationId="{6EACADA5-FED1-412B-8797-04F97410F634}"/>
          </ac:spMkLst>
        </pc:spChg>
        <pc:spChg chg="mod">
          <ac:chgData name="Radhika" userId="142455b20ecb10ce" providerId="LiveId" clId="{98371B2A-BE85-4D67-B45B-491213D6E26F}" dt="2021-08-30T07:13:10.949" v="503"/>
          <ac:spMkLst>
            <pc:docMk/>
            <pc:sldMk cId="2296135053" sldId="273"/>
            <ac:spMk id="3" creationId="{64530689-D73E-4096-B701-122B938F00D5}"/>
          </ac:spMkLst>
        </pc:spChg>
      </pc:sldChg>
      <pc:sldChg chg="modSp new del mod">
        <pc:chgData name="Radhika" userId="142455b20ecb10ce" providerId="LiveId" clId="{98371B2A-BE85-4D67-B45B-491213D6E26F}" dt="2021-09-02T00:17:58.724" v="669" actId="2696"/>
        <pc:sldMkLst>
          <pc:docMk/>
          <pc:sldMk cId="294846365" sldId="274"/>
        </pc:sldMkLst>
        <pc:spChg chg="mod">
          <ac:chgData name="Radhika" userId="142455b20ecb10ce" providerId="LiveId" clId="{98371B2A-BE85-4D67-B45B-491213D6E26F}" dt="2021-08-30T04:09:14.592" v="312" actId="20577"/>
          <ac:spMkLst>
            <pc:docMk/>
            <pc:sldMk cId="294846365" sldId="274"/>
            <ac:spMk id="2" creationId="{A193E8D9-F630-4CF4-8AE1-34AECCDF75FA}"/>
          </ac:spMkLst>
        </pc:spChg>
        <pc:spChg chg="mod">
          <ac:chgData name="Radhika" userId="142455b20ecb10ce" providerId="LiveId" clId="{98371B2A-BE85-4D67-B45B-491213D6E26F}" dt="2021-08-30T04:23:12.027" v="480" actId="113"/>
          <ac:spMkLst>
            <pc:docMk/>
            <pc:sldMk cId="294846365" sldId="274"/>
            <ac:spMk id="3" creationId="{93F955EE-E009-43A5-A112-C99C8EC99423}"/>
          </ac:spMkLst>
        </pc:spChg>
      </pc:sldChg>
      <pc:sldChg chg="del">
        <pc:chgData name="Radhika" userId="142455b20ecb10ce" providerId="LiveId" clId="{98371B2A-BE85-4D67-B45B-491213D6E26F}" dt="2021-09-02T00:20:12.947" v="671" actId="2696"/>
        <pc:sldMkLst>
          <pc:docMk/>
          <pc:sldMk cId="359912325" sldId="274"/>
        </pc:sldMkLst>
      </pc:sldChg>
      <pc:sldChg chg="modSp add mod">
        <pc:chgData name="Radhika" userId="142455b20ecb10ce" providerId="LiveId" clId="{98371B2A-BE85-4D67-B45B-491213D6E26F}" dt="2021-09-03T09:34:16.022" v="1320" actId="20577"/>
        <pc:sldMkLst>
          <pc:docMk/>
          <pc:sldMk cId="1148578435" sldId="274"/>
        </pc:sldMkLst>
        <pc:spChg chg="mod">
          <ac:chgData name="Radhika" userId="142455b20ecb10ce" providerId="LiveId" clId="{98371B2A-BE85-4D67-B45B-491213D6E26F}" dt="2021-09-03T09:34:16.022" v="1320" actId="20577"/>
          <ac:spMkLst>
            <pc:docMk/>
            <pc:sldMk cId="1148578435" sldId="274"/>
            <ac:spMk id="2" creationId="{A193E8D9-F630-4CF4-8AE1-34AECCDF75FA}"/>
          </ac:spMkLst>
        </pc:spChg>
      </pc:sldChg>
      <pc:sldChg chg="modSp new del mod">
        <pc:chgData name="Radhika" userId="142455b20ecb10ce" providerId="LiveId" clId="{98371B2A-BE85-4D67-B45B-491213D6E26F}" dt="2021-09-02T00:17:58.724" v="669" actId="2696"/>
        <pc:sldMkLst>
          <pc:docMk/>
          <pc:sldMk cId="1490639426" sldId="275"/>
        </pc:sldMkLst>
        <pc:spChg chg="mod">
          <ac:chgData name="Radhika" userId="142455b20ecb10ce" providerId="LiveId" clId="{98371B2A-BE85-4D67-B45B-491213D6E26F}" dt="2021-08-30T07:13:10.949" v="503"/>
          <ac:spMkLst>
            <pc:docMk/>
            <pc:sldMk cId="1490639426" sldId="275"/>
            <ac:spMk id="2" creationId="{A2E77C67-B46C-4861-B74B-BF6DA0105CDE}"/>
          </ac:spMkLst>
        </pc:spChg>
        <pc:spChg chg="mod">
          <ac:chgData name="Radhika" userId="142455b20ecb10ce" providerId="LiveId" clId="{98371B2A-BE85-4D67-B45B-491213D6E26F}" dt="2021-08-30T07:13:10.949" v="503"/>
          <ac:spMkLst>
            <pc:docMk/>
            <pc:sldMk cId="1490639426" sldId="275"/>
            <ac:spMk id="3" creationId="{CA2AAB18-D04A-4F6B-A3C3-161BFFA6AFA9}"/>
          </ac:spMkLst>
        </pc:spChg>
      </pc:sldChg>
      <pc:sldChg chg="modSp mod">
        <pc:chgData name="Radhika" userId="142455b20ecb10ce" providerId="LiveId" clId="{98371B2A-BE85-4D67-B45B-491213D6E26F}" dt="2021-09-03T08:05:52.874" v="1050" actId="113"/>
        <pc:sldMkLst>
          <pc:docMk/>
          <pc:sldMk cId="3026809183" sldId="275"/>
        </pc:sldMkLst>
        <pc:spChg chg="mod">
          <ac:chgData name="Radhika" userId="142455b20ecb10ce" providerId="LiveId" clId="{98371B2A-BE85-4D67-B45B-491213D6E26F}" dt="2021-09-02T00:38:41.068" v="938" actId="404"/>
          <ac:spMkLst>
            <pc:docMk/>
            <pc:sldMk cId="3026809183" sldId="275"/>
            <ac:spMk id="2" creationId="{A2E77C67-B46C-4861-B74B-BF6DA0105CDE}"/>
          </ac:spMkLst>
        </pc:spChg>
        <pc:spChg chg="mod">
          <ac:chgData name="Radhika" userId="142455b20ecb10ce" providerId="LiveId" clId="{98371B2A-BE85-4D67-B45B-491213D6E26F}" dt="2021-09-03T08:05:52.874" v="1050" actId="113"/>
          <ac:spMkLst>
            <pc:docMk/>
            <pc:sldMk cId="3026809183" sldId="275"/>
            <ac:spMk id="3" creationId="{CA2AAB18-D04A-4F6B-A3C3-161BFFA6AFA9}"/>
          </ac:spMkLst>
        </pc:spChg>
      </pc:sldChg>
      <pc:sldChg chg="modSp mod">
        <pc:chgData name="Radhika" userId="142455b20ecb10ce" providerId="LiveId" clId="{98371B2A-BE85-4D67-B45B-491213D6E26F}" dt="2021-09-03T08:06:04.922" v="1052" actId="113"/>
        <pc:sldMkLst>
          <pc:docMk/>
          <pc:sldMk cId="3368336057" sldId="276"/>
        </pc:sldMkLst>
        <pc:spChg chg="mod">
          <ac:chgData name="Radhika" userId="142455b20ecb10ce" providerId="LiveId" clId="{98371B2A-BE85-4D67-B45B-491213D6E26F}" dt="2021-09-02T00:39:08.437" v="951"/>
          <ac:spMkLst>
            <pc:docMk/>
            <pc:sldMk cId="3368336057" sldId="276"/>
            <ac:spMk id="2" creationId="{358FB2DE-A115-4939-9771-9957B0F685D8}"/>
          </ac:spMkLst>
        </pc:spChg>
        <pc:spChg chg="mod">
          <ac:chgData name="Radhika" userId="142455b20ecb10ce" providerId="LiveId" clId="{98371B2A-BE85-4D67-B45B-491213D6E26F}" dt="2021-09-03T08:06:04.922" v="1052" actId="113"/>
          <ac:spMkLst>
            <pc:docMk/>
            <pc:sldMk cId="3368336057" sldId="276"/>
            <ac:spMk id="3" creationId="{F71937D4-447B-44F8-85DD-001962FEA009}"/>
          </ac:spMkLst>
        </pc:spChg>
      </pc:sldChg>
      <pc:sldChg chg="modSp new del mod">
        <pc:chgData name="Radhika" userId="142455b20ecb10ce" providerId="LiveId" clId="{98371B2A-BE85-4D67-B45B-491213D6E26F}" dt="2021-09-02T00:17:58.724" v="669" actId="2696"/>
        <pc:sldMkLst>
          <pc:docMk/>
          <pc:sldMk cId="4195313279" sldId="276"/>
        </pc:sldMkLst>
        <pc:spChg chg="mod">
          <ac:chgData name="Radhika" userId="142455b20ecb10ce" providerId="LiveId" clId="{98371B2A-BE85-4D67-B45B-491213D6E26F}" dt="2021-08-30T07:17:17.503" v="524" actId="20578"/>
          <ac:spMkLst>
            <pc:docMk/>
            <pc:sldMk cId="4195313279" sldId="276"/>
            <ac:spMk id="2" creationId="{358FB2DE-A115-4939-9771-9957B0F685D8}"/>
          </ac:spMkLst>
        </pc:spChg>
        <pc:spChg chg="mod">
          <ac:chgData name="Radhika" userId="142455b20ecb10ce" providerId="LiveId" clId="{98371B2A-BE85-4D67-B45B-491213D6E26F}" dt="2021-08-30T07:17:11.732" v="523" actId="113"/>
          <ac:spMkLst>
            <pc:docMk/>
            <pc:sldMk cId="4195313279" sldId="276"/>
            <ac:spMk id="3" creationId="{F71937D4-447B-44F8-85DD-001962FEA009}"/>
          </ac:spMkLst>
        </pc:spChg>
      </pc:sldChg>
      <pc:sldChg chg="modSp new del mod">
        <pc:chgData name="Radhika" userId="142455b20ecb10ce" providerId="LiveId" clId="{98371B2A-BE85-4D67-B45B-491213D6E26F}" dt="2021-09-02T00:17:58.724" v="669" actId="2696"/>
        <pc:sldMkLst>
          <pc:docMk/>
          <pc:sldMk cId="2686584748" sldId="277"/>
        </pc:sldMkLst>
        <pc:spChg chg="mod">
          <ac:chgData name="Radhika" userId="142455b20ecb10ce" providerId="LiveId" clId="{98371B2A-BE85-4D67-B45B-491213D6E26F}" dt="2021-08-30T07:17:28.630" v="525" actId="20578"/>
          <ac:spMkLst>
            <pc:docMk/>
            <pc:sldMk cId="2686584748" sldId="277"/>
            <ac:spMk id="2" creationId="{866F6D20-90FD-4ABC-BED9-FC2E6869F67B}"/>
          </ac:spMkLst>
        </pc:spChg>
        <pc:spChg chg="mod">
          <ac:chgData name="Radhika" userId="142455b20ecb10ce" providerId="LiveId" clId="{98371B2A-BE85-4D67-B45B-491213D6E26F}" dt="2021-08-30T07:13:10.949" v="503"/>
          <ac:spMkLst>
            <pc:docMk/>
            <pc:sldMk cId="2686584748" sldId="277"/>
            <ac:spMk id="3" creationId="{F3229C3C-21E6-4617-8D5B-2329DE1A1B07}"/>
          </ac:spMkLst>
        </pc:spChg>
      </pc:sldChg>
      <pc:sldChg chg="modSp new del mod">
        <pc:chgData name="Radhika" userId="142455b20ecb10ce" providerId="LiveId" clId="{98371B2A-BE85-4D67-B45B-491213D6E26F}" dt="2021-09-02T00:17:58.724" v="669" actId="2696"/>
        <pc:sldMkLst>
          <pc:docMk/>
          <pc:sldMk cId="3952918662" sldId="278"/>
        </pc:sldMkLst>
        <pc:spChg chg="mod">
          <ac:chgData name="Radhika" userId="142455b20ecb10ce" providerId="LiveId" clId="{98371B2A-BE85-4D67-B45B-491213D6E26F}" dt="2021-08-30T07:17:36.180" v="526" actId="20578"/>
          <ac:spMkLst>
            <pc:docMk/>
            <pc:sldMk cId="3952918662" sldId="278"/>
            <ac:spMk id="2" creationId="{6896555E-53FC-43B6-9400-5245DB2CD469}"/>
          </ac:spMkLst>
        </pc:spChg>
        <pc:spChg chg="mod">
          <ac:chgData name="Radhika" userId="142455b20ecb10ce" providerId="LiveId" clId="{98371B2A-BE85-4D67-B45B-491213D6E26F}" dt="2021-08-30T07:13:10.949" v="503"/>
          <ac:spMkLst>
            <pc:docMk/>
            <pc:sldMk cId="3952918662" sldId="278"/>
            <ac:spMk id="3" creationId="{654E9C58-BBBC-448D-A428-58D99D8FC71D}"/>
          </ac:spMkLst>
        </pc:spChg>
      </pc:sldChg>
      <pc:sldChg chg="modSp new del mod">
        <pc:chgData name="Radhika" userId="142455b20ecb10ce" providerId="LiveId" clId="{98371B2A-BE85-4D67-B45B-491213D6E26F}" dt="2021-09-02T00:17:58.724" v="669" actId="2696"/>
        <pc:sldMkLst>
          <pc:docMk/>
          <pc:sldMk cId="1200287326" sldId="279"/>
        </pc:sldMkLst>
        <pc:spChg chg="mod">
          <ac:chgData name="Radhika" userId="142455b20ecb10ce" providerId="LiveId" clId="{98371B2A-BE85-4D67-B45B-491213D6E26F}" dt="2021-08-30T07:13:10.949" v="503"/>
          <ac:spMkLst>
            <pc:docMk/>
            <pc:sldMk cId="1200287326" sldId="279"/>
            <ac:spMk id="2" creationId="{60E16080-57FB-4114-A466-498947895E1F}"/>
          </ac:spMkLst>
        </pc:spChg>
        <pc:spChg chg="mod">
          <ac:chgData name="Radhika" userId="142455b20ecb10ce" providerId="LiveId" clId="{98371B2A-BE85-4D67-B45B-491213D6E26F}" dt="2021-08-30T07:13:10.949" v="503"/>
          <ac:spMkLst>
            <pc:docMk/>
            <pc:sldMk cId="1200287326" sldId="279"/>
            <ac:spMk id="3" creationId="{F56B7344-4017-4AC6-8F15-E623D03CD491}"/>
          </ac:spMkLst>
        </pc:spChg>
      </pc:sldChg>
      <pc:sldChg chg="modSp new del mod">
        <pc:chgData name="Radhika" userId="142455b20ecb10ce" providerId="LiveId" clId="{98371B2A-BE85-4D67-B45B-491213D6E26F}" dt="2021-09-02T00:17:58.724" v="669" actId="2696"/>
        <pc:sldMkLst>
          <pc:docMk/>
          <pc:sldMk cId="4266133071" sldId="280"/>
        </pc:sldMkLst>
        <pc:spChg chg="mod">
          <ac:chgData name="Radhika" userId="142455b20ecb10ce" providerId="LiveId" clId="{98371B2A-BE85-4D67-B45B-491213D6E26F}" dt="2021-08-30T07:13:10.949" v="503"/>
          <ac:spMkLst>
            <pc:docMk/>
            <pc:sldMk cId="4266133071" sldId="280"/>
            <ac:spMk id="2" creationId="{DD288E2A-FE71-4C18-ACB4-E4913F3D5077}"/>
          </ac:spMkLst>
        </pc:spChg>
        <pc:spChg chg="mod">
          <ac:chgData name="Radhika" userId="142455b20ecb10ce" providerId="LiveId" clId="{98371B2A-BE85-4D67-B45B-491213D6E26F}" dt="2021-08-30T07:13:10.949" v="503"/>
          <ac:spMkLst>
            <pc:docMk/>
            <pc:sldMk cId="4266133071" sldId="280"/>
            <ac:spMk id="3" creationId="{6B0342DA-6921-468C-87A3-1DC7FA63E897}"/>
          </ac:spMkLst>
        </pc:spChg>
      </pc:sldChg>
      <pc:sldChg chg="modSp new mod">
        <pc:chgData name="Radhika" userId="142455b20ecb10ce" providerId="LiveId" clId="{98371B2A-BE85-4D67-B45B-491213D6E26F}" dt="2021-09-03T09:35:19.398" v="1323" actId="6549"/>
        <pc:sldMkLst>
          <pc:docMk/>
          <pc:sldMk cId="98346391" sldId="281"/>
        </pc:sldMkLst>
        <pc:spChg chg="mod">
          <ac:chgData name="Radhika" userId="142455b20ecb10ce" providerId="LiveId" clId="{98371B2A-BE85-4D67-B45B-491213D6E26F}" dt="2021-09-03T08:53:18.117" v="1105" actId="403"/>
          <ac:spMkLst>
            <pc:docMk/>
            <pc:sldMk cId="98346391" sldId="281"/>
            <ac:spMk id="2" creationId="{6F58DAF3-5DEC-4C91-91D0-DB68373FD0F9}"/>
          </ac:spMkLst>
        </pc:spChg>
        <pc:spChg chg="mod">
          <ac:chgData name="Radhika" userId="142455b20ecb10ce" providerId="LiveId" clId="{98371B2A-BE85-4D67-B45B-491213D6E26F}" dt="2021-09-03T09:35:19.398" v="1323" actId="6549"/>
          <ac:spMkLst>
            <pc:docMk/>
            <pc:sldMk cId="98346391" sldId="281"/>
            <ac:spMk id="3" creationId="{198A5F0D-FBCF-4070-AB88-D0F42A1CB0F1}"/>
          </ac:spMkLst>
        </pc:spChg>
      </pc:sldChg>
      <pc:sldChg chg="modSp new mod">
        <pc:chgData name="Radhika" userId="142455b20ecb10ce" providerId="LiveId" clId="{98371B2A-BE85-4D67-B45B-491213D6E26F}" dt="2021-08-30T07:18:03.292" v="527" actId="113"/>
        <pc:sldMkLst>
          <pc:docMk/>
          <pc:sldMk cId="3501317239" sldId="282"/>
        </pc:sldMkLst>
        <pc:spChg chg="mod">
          <ac:chgData name="Radhika" userId="142455b20ecb10ce" providerId="LiveId" clId="{98371B2A-BE85-4D67-B45B-491213D6E26F}" dt="2021-08-30T07:13:10.949" v="503"/>
          <ac:spMkLst>
            <pc:docMk/>
            <pc:sldMk cId="3501317239" sldId="282"/>
            <ac:spMk id="2" creationId="{4F5DB458-B41D-4CFA-A341-B86EA1F4E968}"/>
          </ac:spMkLst>
        </pc:spChg>
        <pc:spChg chg="mod">
          <ac:chgData name="Radhika" userId="142455b20ecb10ce" providerId="LiveId" clId="{98371B2A-BE85-4D67-B45B-491213D6E26F}" dt="2021-08-30T07:18:03.292" v="527" actId="113"/>
          <ac:spMkLst>
            <pc:docMk/>
            <pc:sldMk cId="3501317239" sldId="282"/>
            <ac:spMk id="3" creationId="{E229B1AC-87EE-4EE0-B7E1-ECD5413771CC}"/>
          </ac:spMkLst>
        </pc:spChg>
      </pc:sldChg>
      <pc:sldChg chg="modSp new mod">
        <pc:chgData name="Radhika" userId="142455b20ecb10ce" providerId="LiveId" clId="{98371B2A-BE85-4D67-B45B-491213D6E26F}" dt="2021-09-03T09:36:17.846" v="1326" actId="20577"/>
        <pc:sldMkLst>
          <pc:docMk/>
          <pc:sldMk cId="1506832388" sldId="283"/>
        </pc:sldMkLst>
        <pc:spChg chg="mod">
          <ac:chgData name="Radhika" userId="142455b20ecb10ce" providerId="LiveId" clId="{98371B2A-BE85-4D67-B45B-491213D6E26F}" dt="2021-08-30T07:13:10.949" v="503"/>
          <ac:spMkLst>
            <pc:docMk/>
            <pc:sldMk cId="1506832388" sldId="283"/>
            <ac:spMk id="2" creationId="{D6A0C072-ED7E-452D-99CF-3BFF5E5EFDAC}"/>
          </ac:spMkLst>
        </pc:spChg>
        <pc:spChg chg="mod">
          <ac:chgData name="Radhika" userId="142455b20ecb10ce" providerId="LiveId" clId="{98371B2A-BE85-4D67-B45B-491213D6E26F}" dt="2021-09-03T09:36:17.846" v="1326" actId="20577"/>
          <ac:spMkLst>
            <pc:docMk/>
            <pc:sldMk cId="1506832388" sldId="283"/>
            <ac:spMk id="3" creationId="{9BB7123F-6D79-4DC2-8B03-42B2BC14FC83}"/>
          </ac:spMkLst>
        </pc:spChg>
      </pc:sldChg>
      <pc:sldChg chg="modSp new mod">
        <pc:chgData name="Radhika" userId="142455b20ecb10ce" providerId="LiveId" clId="{98371B2A-BE85-4D67-B45B-491213D6E26F}" dt="2021-09-02T00:56:12.574" v="1046" actId="1076"/>
        <pc:sldMkLst>
          <pc:docMk/>
          <pc:sldMk cId="1957899506" sldId="284"/>
        </pc:sldMkLst>
        <pc:spChg chg="mod">
          <ac:chgData name="Radhika" userId="142455b20ecb10ce" providerId="LiveId" clId="{98371B2A-BE85-4D67-B45B-491213D6E26F}" dt="2021-09-02T00:56:12.574" v="1046" actId="1076"/>
          <ac:spMkLst>
            <pc:docMk/>
            <pc:sldMk cId="1957899506" sldId="284"/>
            <ac:spMk id="2" creationId="{B13E9D3A-3986-43EE-9B28-2C1E64E1D35E}"/>
          </ac:spMkLst>
        </pc:spChg>
        <pc:spChg chg="mod">
          <ac:chgData name="Radhika" userId="142455b20ecb10ce" providerId="LiveId" clId="{98371B2A-BE85-4D67-B45B-491213D6E26F}" dt="2021-08-30T07:18:20.262" v="529" actId="20577"/>
          <ac:spMkLst>
            <pc:docMk/>
            <pc:sldMk cId="1957899506" sldId="284"/>
            <ac:spMk id="3" creationId="{4702D6E8-9E71-4DD9-ACED-73D248E8250F}"/>
          </ac:spMkLst>
        </pc:spChg>
      </pc:sldChg>
      <pc:sldChg chg="modSp new mod">
        <pc:chgData name="Radhika" userId="142455b20ecb10ce" providerId="LiveId" clId="{98371B2A-BE85-4D67-B45B-491213D6E26F}" dt="2021-09-02T00:56:02.199" v="1044" actId="404"/>
        <pc:sldMkLst>
          <pc:docMk/>
          <pc:sldMk cId="3109708020" sldId="285"/>
        </pc:sldMkLst>
        <pc:spChg chg="mod">
          <ac:chgData name="Radhika" userId="142455b20ecb10ce" providerId="LiveId" clId="{98371B2A-BE85-4D67-B45B-491213D6E26F}" dt="2021-09-02T00:56:02.199" v="1044" actId="404"/>
          <ac:spMkLst>
            <pc:docMk/>
            <pc:sldMk cId="3109708020" sldId="285"/>
            <ac:spMk id="2" creationId="{E7AA0B0E-42DF-4D1C-ADEB-D52349CB9F57}"/>
          </ac:spMkLst>
        </pc:spChg>
        <pc:spChg chg="mod">
          <ac:chgData name="Radhika" userId="142455b20ecb10ce" providerId="LiveId" clId="{98371B2A-BE85-4D67-B45B-491213D6E26F}" dt="2021-08-30T07:13:10.949" v="503"/>
          <ac:spMkLst>
            <pc:docMk/>
            <pc:sldMk cId="3109708020" sldId="285"/>
            <ac:spMk id="3" creationId="{D1454373-D328-4031-83E8-1B41E9EF8893}"/>
          </ac:spMkLst>
        </pc:spChg>
      </pc:sldChg>
      <pc:sldChg chg="modSp new del mod">
        <pc:chgData name="Radhika" userId="142455b20ecb10ce" providerId="LiveId" clId="{98371B2A-BE85-4D67-B45B-491213D6E26F}" dt="2021-09-03T08:48:16.330" v="1099" actId="2696"/>
        <pc:sldMkLst>
          <pc:docMk/>
          <pc:sldMk cId="3686630127" sldId="286"/>
        </pc:sldMkLst>
        <pc:spChg chg="mod">
          <ac:chgData name="Radhika" userId="142455b20ecb10ce" providerId="LiveId" clId="{98371B2A-BE85-4D67-B45B-491213D6E26F}" dt="2021-09-03T08:48:11.722" v="1098"/>
          <ac:spMkLst>
            <pc:docMk/>
            <pc:sldMk cId="3686630127" sldId="286"/>
            <ac:spMk id="2" creationId="{B5DE7BF6-4D60-4A5E-8E11-29E034CB3F6F}"/>
          </ac:spMkLst>
        </pc:spChg>
        <pc:spChg chg="mod">
          <ac:chgData name="Radhika" userId="142455b20ecb10ce" providerId="LiveId" clId="{98371B2A-BE85-4D67-B45B-491213D6E26F}" dt="2021-08-30T07:20:57.305" v="531" actId="5793"/>
          <ac:spMkLst>
            <pc:docMk/>
            <pc:sldMk cId="3686630127" sldId="286"/>
            <ac:spMk id="3" creationId="{707807E3-8829-4543-9C05-CCB4986DD496}"/>
          </ac:spMkLst>
        </pc:spChg>
      </pc:sldChg>
      <pc:sldChg chg="modSp new mod">
        <pc:chgData name="Radhika" userId="142455b20ecb10ce" providerId="LiveId" clId="{98371B2A-BE85-4D67-B45B-491213D6E26F}" dt="2021-09-03T09:37:27.182" v="1328" actId="6549"/>
        <pc:sldMkLst>
          <pc:docMk/>
          <pc:sldMk cId="3178049440" sldId="287"/>
        </pc:sldMkLst>
        <pc:spChg chg="mod">
          <ac:chgData name="Radhika" userId="142455b20ecb10ce" providerId="LiveId" clId="{98371B2A-BE85-4D67-B45B-491213D6E26F}" dt="2021-09-02T00:55:46.746" v="1040" actId="404"/>
          <ac:spMkLst>
            <pc:docMk/>
            <pc:sldMk cId="3178049440" sldId="287"/>
            <ac:spMk id="2" creationId="{20E3824D-38FF-477D-8DE1-5A068452D96C}"/>
          </ac:spMkLst>
        </pc:spChg>
        <pc:spChg chg="mod">
          <ac:chgData name="Radhika" userId="142455b20ecb10ce" providerId="LiveId" clId="{98371B2A-BE85-4D67-B45B-491213D6E26F}" dt="2021-09-03T09:37:27.182" v="1328" actId="6549"/>
          <ac:spMkLst>
            <pc:docMk/>
            <pc:sldMk cId="3178049440" sldId="287"/>
            <ac:spMk id="3" creationId="{90010BE3-15B1-443F-8CD9-CE103F55A886}"/>
          </ac:spMkLst>
        </pc:spChg>
      </pc:sldChg>
      <pc:sldChg chg="modSp new mod">
        <pc:chgData name="Radhika" userId="142455b20ecb10ce" providerId="LiveId" clId="{98371B2A-BE85-4D67-B45B-491213D6E26F}" dt="2021-08-30T07:23:45.252" v="536" actId="20577"/>
        <pc:sldMkLst>
          <pc:docMk/>
          <pc:sldMk cId="176049912" sldId="288"/>
        </pc:sldMkLst>
        <pc:spChg chg="mod">
          <ac:chgData name="Radhika" userId="142455b20ecb10ce" providerId="LiveId" clId="{98371B2A-BE85-4D67-B45B-491213D6E26F}" dt="2021-08-30T07:13:10.949" v="503"/>
          <ac:spMkLst>
            <pc:docMk/>
            <pc:sldMk cId="176049912" sldId="288"/>
            <ac:spMk id="2" creationId="{ACF2D6E7-7CC4-484C-B9A0-532CB13EB1F3}"/>
          </ac:spMkLst>
        </pc:spChg>
        <pc:spChg chg="mod">
          <ac:chgData name="Radhika" userId="142455b20ecb10ce" providerId="LiveId" clId="{98371B2A-BE85-4D67-B45B-491213D6E26F}" dt="2021-08-30T07:23:45.252" v="536" actId="20577"/>
          <ac:spMkLst>
            <pc:docMk/>
            <pc:sldMk cId="176049912" sldId="288"/>
            <ac:spMk id="3" creationId="{D5C4AC0C-E667-4459-9A73-AD6E19EE64B1}"/>
          </ac:spMkLst>
        </pc:spChg>
      </pc:sldChg>
      <pc:sldChg chg="modSp new mod">
        <pc:chgData name="Radhika" userId="142455b20ecb10ce" providerId="LiveId" clId="{98371B2A-BE85-4D67-B45B-491213D6E26F}" dt="2021-09-02T00:55:39.795" v="1038" actId="404"/>
        <pc:sldMkLst>
          <pc:docMk/>
          <pc:sldMk cId="1829578964" sldId="289"/>
        </pc:sldMkLst>
        <pc:spChg chg="mod">
          <ac:chgData name="Radhika" userId="142455b20ecb10ce" providerId="LiveId" clId="{98371B2A-BE85-4D67-B45B-491213D6E26F}" dt="2021-09-02T00:55:39.795" v="1038" actId="404"/>
          <ac:spMkLst>
            <pc:docMk/>
            <pc:sldMk cId="1829578964" sldId="289"/>
            <ac:spMk id="2" creationId="{F3EE115A-96CD-4545-9405-8A4AC6E25CEA}"/>
          </ac:spMkLst>
        </pc:spChg>
        <pc:spChg chg="mod">
          <ac:chgData name="Radhika" userId="142455b20ecb10ce" providerId="LiveId" clId="{98371B2A-BE85-4D67-B45B-491213D6E26F}" dt="2021-08-30T07:13:10.949" v="503"/>
          <ac:spMkLst>
            <pc:docMk/>
            <pc:sldMk cId="1829578964" sldId="289"/>
            <ac:spMk id="3" creationId="{8E305D40-429F-4ABF-B5E6-6D9DCE912F09}"/>
          </ac:spMkLst>
        </pc:spChg>
      </pc:sldChg>
      <pc:sldChg chg="modSp new mod">
        <pc:chgData name="Radhika" userId="142455b20ecb10ce" providerId="LiveId" clId="{98371B2A-BE85-4D67-B45B-491213D6E26F}" dt="2021-09-03T09:40:54.495" v="1332"/>
        <pc:sldMkLst>
          <pc:docMk/>
          <pc:sldMk cId="4065321133" sldId="290"/>
        </pc:sldMkLst>
        <pc:spChg chg="mod">
          <ac:chgData name="Radhika" userId="142455b20ecb10ce" providerId="LiveId" clId="{98371B2A-BE85-4D67-B45B-491213D6E26F}" dt="2021-09-03T09:40:54.495" v="1332"/>
          <ac:spMkLst>
            <pc:docMk/>
            <pc:sldMk cId="4065321133" sldId="290"/>
            <ac:spMk id="2" creationId="{C7C5B7BF-7BD1-4C20-9FF0-FC5AC9F2DF22}"/>
          </ac:spMkLst>
        </pc:spChg>
        <pc:spChg chg="mod">
          <ac:chgData name="Radhika" userId="142455b20ecb10ce" providerId="LiveId" clId="{98371B2A-BE85-4D67-B45B-491213D6E26F}" dt="2021-09-02T00:55:25.104" v="1034" actId="20577"/>
          <ac:spMkLst>
            <pc:docMk/>
            <pc:sldMk cId="4065321133" sldId="290"/>
            <ac:spMk id="3" creationId="{EE26FEF4-08D0-460D-9CB8-FDB15271BD8F}"/>
          </ac:spMkLst>
        </pc:spChg>
      </pc:sldChg>
      <pc:sldChg chg="modSp new del mod">
        <pc:chgData name="Radhika" userId="142455b20ecb10ce" providerId="LiveId" clId="{98371B2A-BE85-4D67-B45B-491213D6E26F}" dt="2021-08-30T07:28:15.894" v="537" actId="47"/>
        <pc:sldMkLst>
          <pc:docMk/>
          <pc:sldMk cId="3058984712" sldId="291"/>
        </pc:sldMkLst>
        <pc:spChg chg="mod">
          <ac:chgData name="Radhika" userId="142455b20ecb10ce" providerId="LiveId" clId="{98371B2A-BE85-4D67-B45B-491213D6E26F}" dt="2021-08-30T07:13:10.949" v="503"/>
          <ac:spMkLst>
            <pc:docMk/>
            <pc:sldMk cId="3058984712" sldId="291"/>
            <ac:spMk id="2" creationId="{53199A39-F6A1-449D-8168-19417108E176}"/>
          </ac:spMkLst>
        </pc:spChg>
        <pc:spChg chg="mod">
          <ac:chgData name="Radhika" userId="142455b20ecb10ce" providerId="LiveId" clId="{98371B2A-BE85-4D67-B45B-491213D6E26F}" dt="2021-08-30T07:13:10.949" v="503"/>
          <ac:spMkLst>
            <pc:docMk/>
            <pc:sldMk cId="3058984712" sldId="291"/>
            <ac:spMk id="3" creationId="{A221283B-85A6-4AA9-88EC-8EFD32113E7A}"/>
          </ac:spMkLst>
        </pc:spChg>
      </pc:sldChg>
      <pc:sldChg chg="modSp new mod">
        <pc:chgData name="Radhika" userId="142455b20ecb10ce" providerId="LiveId" clId="{98371B2A-BE85-4D67-B45B-491213D6E26F}" dt="2021-08-30T07:29:08.941" v="538" actId="1076"/>
        <pc:sldMkLst>
          <pc:docMk/>
          <pc:sldMk cId="3096466531" sldId="292"/>
        </pc:sldMkLst>
        <pc:spChg chg="mod">
          <ac:chgData name="Radhika" userId="142455b20ecb10ce" providerId="LiveId" clId="{98371B2A-BE85-4D67-B45B-491213D6E26F}" dt="2021-08-30T07:29:08.941" v="538" actId="1076"/>
          <ac:spMkLst>
            <pc:docMk/>
            <pc:sldMk cId="3096466531" sldId="292"/>
            <ac:spMk id="2" creationId="{3317994B-FA75-4D28-B99F-D7CDF9A9BE42}"/>
          </ac:spMkLst>
        </pc:spChg>
        <pc:spChg chg="mod">
          <ac:chgData name="Radhika" userId="142455b20ecb10ce" providerId="LiveId" clId="{98371B2A-BE85-4D67-B45B-491213D6E26F}" dt="2021-08-30T04:01:45.583" v="208" actId="1076"/>
          <ac:spMkLst>
            <pc:docMk/>
            <pc:sldMk cId="3096466531" sldId="292"/>
            <ac:spMk id="3" creationId="{39CC0801-ABDE-4115-9C95-B98BDC26BC54}"/>
          </ac:spMkLst>
        </pc:spChg>
      </pc:sldChg>
      <pc:sldChg chg="modSp new mod">
        <pc:chgData name="Radhika" userId="142455b20ecb10ce" providerId="LiveId" clId="{98371B2A-BE85-4D67-B45B-491213D6E26F}" dt="2021-08-30T07:13:10.949" v="503"/>
        <pc:sldMkLst>
          <pc:docMk/>
          <pc:sldMk cId="2936417191" sldId="293"/>
        </pc:sldMkLst>
        <pc:spChg chg="mod">
          <ac:chgData name="Radhika" userId="142455b20ecb10ce" providerId="LiveId" clId="{98371B2A-BE85-4D67-B45B-491213D6E26F}" dt="2021-08-30T07:13:10.949" v="503"/>
          <ac:spMkLst>
            <pc:docMk/>
            <pc:sldMk cId="2936417191" sldId="293"/>
            <ac:spMk id="2" creationId="{7251348C-A5DA-4F1A-B58B-B6646D2BE7E9}"/>
          </ac:spMkLst>
        </pc:spChg>
        <pc:spChg chg="mod">
          <ac:chgData name="Radhika" userId="142455b20ecb10ce" providerId="LiveId" clId="{98371B2A-BE85-4D67-B45B-491213D6E26F}" dt="2021-08-30T07:13:10.949" v="503"/>
          <ac:spMkLst>
            <pc:docMk/>
            <pc:sldMk cId="2936417191" sldId="293"/>
            <ac:spMk id="3" creationId="{5C3B645B-A159-4EBE-8AC2-10BF5355B1B2}"/>
          </ac:spMkLst>
        </pc:spChg>
      </pc:sldChg>
      <pc:sldChg chg="modSp new mod">
        <pc:chgData name="Radhika" userId="142455b20ecb10ce" providerId="LiveId" clId="{98371B2A-BE85-4D67-B45B-491213D6E26F}" dt="2021-08-30T07:13:10.949" v="503"/>
        <pc:sldMkLst>
          <pc:docMk/>
          <pc:sldMk cId="3029027785" sldId="294"/>
        </pc:sldMkLst>
        <pc:spChg chg="mod">
          <ac:chgData name="Radhika" userId="142455b20ecb10ce" providerId="LiveId" clId="{98371B2A-BE85-4D67-B45B-491213D6E26F}" dt="2021-08-30T07:13:10.949" v="503"/>
          <ac:spMkLst>
            <pc:docMk/>
            <pc:sldMk cId="3029027785" sldId="294"/>
            <ac:spMk id="2" creationId="{E5185097-EAB3-4783-8D2B-A7B21F2F4B17}"/>
          </ac:spMkLst>
        </pc:spChg>
        <pc:spChg chg="mod">
          <ac:chgData name="Radhika" userId="142455b20ecb10ce" providerId="LiveId" clId="{98371B2A-BE85-4D67-B45B-491213D6E26F}" dt="2021-08-30T07:13:10.949" v="503"/>
          <ac:spMkLst>
            <pc:docMk/>
            <pc:sldMk cId="3029027785" sldId="294"/>
            <ac:spMk id="3" creationId="{E7AE3F29-6EEC-4CE5-99A2-818C1E18B9EF}"/>
          </ac:spMkLst>
        </pc:spChg>
      </pc:sldChg>
      <pc:sldChg chg="modSp new mod">
        <pc:chgData name="Radhika" userId="142455b20ecb10ce" providerId="LiveId" clId="{98371B2A-BE85-4D67-B45B-491213D6E26F}" dt="2021-09-02T00:56:44.206" v="1047" actId="1076"/>
        <pc:sldMkLst>
          <pc:docMk/>
          <pc:sldMk cId="51476075" sldId="295"/>
        </pc:sldMkLst>
        <pc:spChg chg="mod">
          <ac:chgData name="Radhika" userId="142455b20ecb10ce" providerId="LiveId" clId="{98371B2A-BE85-4D67-B45B-491213D6E26F}" dt="2021-09-02T00:56:44.206" v="1047" actId="1076"/>
          <ac:spMkLst>
            <pc:docMk/>
            <pc:sldMk cId="51476075" sldId="295"/>
            <ac:spMk id="2" creationId="{C386FD62-9A3C-4794-96F8-727808F54310}"/>
          </ac:spMkLst>
        </pc:spChg>
        <pc:spChg chg="mod">
          <ac:chgData name="Radhika" userId="142455b20ecb10ce" providerId="LiveId" clId="{98371B2A-BE85-4D67-B45B-491213D6E26F}" dt="2021-08-30T04:01:01.879" v="190" actId="20577"/>
          <ac:spMkLst>
            <pc:docMk/>
            <pc:sldMk cId="51476075" sldId="295"/>
            <ac:spMk id="3" creationId="{BD1ED463-308F-4E66-9C37-8D9D1BDFAB66}"/>
          </ac:spMkLst>
        </pc:spChg>
      </pc:sldChg>
      <pc:sldChg chg="modSp new del mod">
        <pc:chgData name="Radhika" userId="142455b20ecb10ce" providerId="LiveId" clId="{98371B2A-BE85-4D67-B45B-491213D6E26F}" dt="2021-09-02T00:07:45.959" v="630" actId="2696"/>
        <pc:sldMkLst>
          <pc:docMk/>
          <pc:sldMk cId="1753843185" sldId="296"/>
        </pc:sldMkLst>
        <pc:spChg chg="mod">
          <ac:chgData name="Radhika" userId="142455b20ecb10ce" providerId="LiveId" clId="{98371B2A-BE85-4D67-B45B-491213D6E26F}" dt="2021-09-01T23:56:14.290" v="557" actId="404"/>
          <ac:spMkLst>
            <pc:docMk/>
            <pc:sldMk cId="1753843185" sldId="296"/>
            <ac:spMk id="2" creationId="{B84F03AB-4FD2-4777-9EC4-86E513936415}"/>
          </ac:spMkLst>
        </pc:spChg>
        <pc:spChg chg="mod">
          <ac:chgData name="Radhika" userId="142455b20ecb10ce" providerId="LiveId" clId="{98371B2A-BE85-4D67-B45B-491213D6E26F}" dt="2021-09-01T23:56:20.602" v="558" actId="403"/>
          <ac:spMkLst>
            <pc:docMk/>
            <pc:sldMk cId="1753843185" sldId="296"/>
            <ac:spMk id="3" creationId="{AF9E671E-D4D2-485A-989F-003EB07CCA6A}"/>
          </ac:spMkLst>
        </pc:spChg>
      </pc:sldChg>
      <pc:sldChg chg="del">
        <pc:chgData name="Radhika" userId="142455b20ecb10ce" providerId="LiveId" clId="{98371B2A-BE85-4D67-B45B-491213D6E26F}" dt="2021-09-02T00:44:15.403" v="964" actId="2696"/>
        <pc:sldMkLst>
          <pc:docMk/>
          <pc:sldMk cId="1868607904" sldId="296"/>
        </pc:sldMkLst>
      </pc:sldChg>
      <pc:sldChg chg="modSp new del mod">
        <pc:chgData name="Radhika" userId="142455b20ecb10ce" providerId="LiveId" clId="{98371B2A-BE85-4D67-B45B-491213D6E26F}" dt="2021-09-02T00:07:45.959" v="630" actId="2696"/>
        <pc:sldMkLst>
          <pc:docMk/>
          <pc:sldMk cId="1121016265" sldId="297"/>
        </pc:sldMkLst>
        <pc:spChg chg="mod">
          <ac:chgData name="Radhika" userId="142455b20ecb10ce" providerId="LiveId" clId="{98371B2A-BE85-4D67-B45B-491213D6E26F}" dt="2021-09-01T23:57:35.669" v="563" actId="404"/>
          <ac:spMkLst>
            <pc:docMk/>
            <pc:sldMk cId="1121016265" sldId="297"/>
            <ac:spMk id="2" creationId="{3B57C594-BE7D-471B-AFC7-7225AF86FF5A}"/>
          </ac:spMkLst>
        </pc:spChg>
        <pc:spChg chg="mod">
          <ac:chgData name="Radhika" userId="142455b20ecb10ce" providerId="LiveId" clId="{98371B2A-BE85-4D67-B45B-491213D6E26F}" dt="2021-09-01T23:57:42.895" v="564" actId="403"/>
          <ac:spMkLst>
            <pc:docMk/>
            <pc:sldMk cId="1121016265" sldId="297"/>
            <ac:spMk id="3" creationId="{F69EDB75-766E-4A74-959D-2A83EF1E94EB}"/>
          </ac:spMkLst>
        </pc:spChg>
      </pc:sldChg>
      <pc:sldChg chg="ord">
        <pc:chgData name="Radhika" userId="142455b20ecb10ce" providerId="LiveId" clId="{98371B2A-BE85-4D67-B45B-491213D6E26F}" dt="2021-09-02T00:58:15.488" v="1049"/>
        <pc:sldMkLst>
          <pc:docMk/>
          <pc:sldMk cId="2387062514" sldId="298"/>
        </pc:sldMkLst>
      </pc:sldChg>
      <pc:sldChg chg="modSp new del mod">
        <pc:chgData name="Radhika" userId="142455b20ecb10ce" providerId="LiveId" clId="{98371B2A-BE85-4D67-B45B-491213D6E26F}" dt="2021-09-02T00:07:45.959" v="630" actId="2696"/>
        <pc:sldMkLst>
          <pc:docMk/>
          <pc:sldMk cId="3053337069" sldId="298"/>
        </pc:sldMkLst>
        <pc:spChg chg="mod">
          <ac:chgData name="Radhika" userId="142455b20ecb10ce" providerId="LiveId" clId="{98371B2A-BE85-4D67-B45B-491213D6E26F}" dt="2021-09-01T23:58:31.911" v="568" actId="404"/>
          <ac:spMkLst>
            <pc:docMk/>
            <pc:sldMk cId="3053337069" sldId="298"/>
            <ac:spMk id="2" creationId="{89AFE981-1553-4C74-933A-2EC16DDAB4BA}"/>
          </ac:spMkLst>
        </pc:spChg>
        <pc:spChg chg="mod">
          <ac:chgData name="Radhika" userId="142455b20ecb10ce" providerId="LiveId" clId="{98371B2A-BE85-4D67-B45B-491213D6E26F}" dt="2021-09-01T23:58:36.524" v="569" actId="403"/>
          <ac:spMkLst>
            <pc:docMk/>
            <pc:sldMk cId="3053337069" sldId="298"/>
            <ac:spMk id="3" creationId="{F3A3F7E6-24E6-4DF6-9E8D-11E23ACDCE93}"/>
          </ac:spMkLst>
        </pc:spChg>
      </pc:sldChg>
      <pc:sldChg chg="del">
        <pc:chgData name="Radhika" userId="142455b20ecb10ce" providerId="LiveId" clId="{98371B2A-BE85-4D67-B45B-491213D6E26F}" dt="2021-09-02T00:50:56.393" v="966" actId="2696"/>
        <pc:sldMkLst>
          <pc:docMk/>
          <pc:sldMk cId="3555089824" sldId="298"/>
        </pc:sldMkLst>
      </pc:sldChg>
      <pc:sldChg chg="modSp">
        <pc:chgData name="Radhika" userId="142455b20ecb10ce" providerId="LiveId" clId="{98371B2A-BE85-4D67-B45B-491213D6E26F}" dt="2021-09-02T00:46:27.936" v="965"/>
        <pc:sldMkLst>
          <pc:docMk/>
          <pc:sldMk cId="1393114948" sldId="299"/>
        </pc:sldMkLst>
        <pc:spChg chg="mod">
          <ac:chgData name="Radhika" userId="142455b20ecb10ce" providerId="LiveId" clId="{98371B2A-BE85-4D67-B45B-491213D6E26F}" dt="2021-09-02T00:46:27.936" v="965"/>
          <ac:spMkLst>
            <pc:docMk/>
            <pc:sldMk cId="1393114948" sldId="299"/>
            <ac:spMk id="2" creationId="{2B5435E8-8939-4A81-94DD-57B9EB56ABB5}"/>
          </ac:spMkLst>
        </pc:spChg>
      </pc:sldChg>
      <pc:sldChg chg="modSp new del mod">
        <pc:chgData name="Radhika" userId="142455b20ecb10ce" providerId="LiveId" clId="{98371B2A-BE85-4D67-B45B-491213D6E26F}" dt="2021-09-02T00:07:45.959" v="630" actId="2696"/>
        <pc:sldMkLst>
          <pc:docMk/>
          <pc:sldMk cId="3127040956" sldId="299"/>
        </pc:sldMkLst>
        <pc:spChg chg="mod">
          <ac:chgData name="Radhika" userId="142455b20ecb10ce" providerId="LiveId" clId="{98371B2A-BE85-4D67-B45B-491213D6E26F}" dt="2021-09-01T23:59:23.480" v="573" actId="404"/>
          <ac:spMkLst>
            <pc:docMk/>
            <pc:sldMk cId="3127040956" sldId="299"/>
            <ac:spMk id="2" creationId="{2B5435E8-8939-4A81-94DD-57B9EB56ABB5}"/>
          </ac:spMkLst>
        </pc:spChg>
        <pc:spChg chg="mod">
          <ac:chgData name="Radhika" userId="142455b20ecb10ce" providerId="LiveId" clId="{98371B2A-BE85-4D67-B45B-491213D6E26F}" dt="2021-09-01T23:59:30.706" v="574" actId="403"/>
          <ac:spMkLst>
            <pc:docMk/>
            <pc:sldMk cId="3127040956" sldId="299"/>
            <ac:spMk id="3" creationId="{9CDA4198-0623-4658-AA54-723B21D4DB72}"/>
          </ac:spMkLst>
        </pc:spChg>
      </pc:sldChg>
      <pc:sldChg chg="modSp new del mod">
        <pc:chgData name="Radhika" userId="142455b20ecb10ce" providerId="LiveId" clId="{98371B2A-BE85-4D67-B45B-491213D6E26F}" dt="2021-09-02T00:07:45.959" v="630" actId="2696"/>
        <pc:sldMkLst>
          <pc:docMk/>
          <pc:sldMk cId="415822021" sldId="300"/>
        </pc:sldMkLst>
        <pc:spChg chg="mod">
          <ac:chgData name="Radhika" userId="142455b20ecb10ce" providerId="LiveId" clId="{98371B2A-BE85-4D67-B45B-491213D6E26F}" dt="2021-09-02T00:00:13.415" v="578" actId="404"/>
          <ac:spMkLst>
            <pc:docMk/>
            <pc:sldMk cId="415822021" sldId="300"/>
            <ac:spMk id="2" creationId="{7A9239C4-6E20-41A0-AF75-25B1678871D6}"/>
          </ac:spMkLst>
        </pc:spChg>
        <pc:spChg chg="mod">
          <ac:chgData name="Radhika" userId="142455b20ecb10ce" providerId="LiveId" clId="{98371B2A-BE85-4D67-B45B-491213D6E26F}" dt="2021-09-02T00:00:17.626" v="579" actId="403"/>
          <ac:spMkLst>
            <pc:docMk/>
            <pc:sldMk cId="415822021" sldId="300"/>
            <ac:spMk id="3" creationId="{AD498C7C-6881-4D4C-9D0A-5F746937EDBA}"/>
          </ac:spMkLst>
        </pc:spChg>
      </pc:sldChg>
      <pc:sldChg chg="modSp new del mod">
        <pc:chgData name="Radhika" userId="142455b20ecb10ce" providerId="LiveId" clId="{98371B2A-BE85-4D67-B45B-491213D6E26F}" dt="2021-09-02T00:08:48.335" v="631" actId="2696"/>
        <pc:sldMkLst>
          <pc:docMk/>
          <pc:sldMk cId="519342613" sldId="301"/>
        </pc:sldMkLst>
        <pc:spChg chg="mod">
          <ac:chgData name="Radhika" userId="142455b20ecb10ce" providerId="LiveId" clId="{98371B2A-BE85-4D67-B45B-491213D6E26F}" dt="2021-09-01T23:54:57.826" v="549" actId="404"/>
          <ac:spMkLst>
            <pc:docMk/>
            <pc:sldMk cId="519342613" sldId="301"/>
            <ac:spMk id="2" creationId="{1C32DA9C-1D23-4141-B886-1849D84F0430}"/>
          </ac:spMkLst>
        </pc:spChg>
        <pc:spChg chg="mod">
          <ac:chgData name="Radhika" userId="142455b20ecb10ce" providerId="LiveId" clId="{98371B2A-BE85-4D67-B45B-491213D6E26F}" dt="2021-09-01T23:55:11.562" v="550" actId="403"/>
          <ac:spMkLst>
            <pc:docMk/>
            <pc:sldMk cId="519342613" sldId="301"/>
            <ac:spMk id="3" creationId="{269526B7-B88E-43C5-8BBC-2F0FD6D5C80C}"/>
          </ac:spMkLst>
        </pc:spChg>
      </pc:sldChg>
      <pc:sldChg chg="modSp new del mod">
        <pc:chgData name="Radhika" userId="142455b20ecb10ce" providerId="LiveId" clId="{98371B2A-BE85-4D67-B45B-491213D6E26F}" dt="2021-09-02T00:07:45.959" v="630" actId="2696"/>
        <pc:sldMkLst>
          <pc:docMk/>
          <pc:sldMk cId="2120898740" sldId="302"/>
        </pc:sldMkLst>
        <pc:spChg chg="mod">
          <ac:chgData name="Radhika" userId="142455b20ecb10ce" providerId="LiveId" clId="{98371B2A-BE85-4D67-B45B-491213D6E26F}" dt="2021-09-02T00:06:37.569" v="629" actId="404"/>
          <ac:spMkLst>
            <pc:docMk/>
            <pc:sldMk cId="2120898740" sldId="302"/>
            <ac:spMk id="2" creationId="{E2C222A6-C8F2-41CF-8866-7D152090FA05}"/>
          </ac:spMkLst>
        </pc:spChg>
        <pc:spChg chg="mod">
          <ac:chgData name="Radhika" userId="142455b20ecb10ce" providerId="LiveId" clId="{98371B2A-BE85-4D67-B45B-491213D6E26F}" dt="2021-09-02T00:01:38.179" v="598" actId="403"/>
          <ac:spMkLst>
            <pc:docMk/>
            <pc:sldMk cId="2120898740" sldId="302"/>
            <ac:spMk id="3" creationId="{18E10A62-A994-496C-BCEE-12F150D9E0DB}"/>
          </ac:spMkLst>
        </pc:spChg>
      </pc:sldChg>
      <pc:sldChg chg="modSp new mod">
        <pc:chgData name="Radhika" userId="142455b20ecb10ce" providerId="LiveId" clId="{98371B2A-BE85-4D67-B45B-491213D6E26F}" dt="2021-09-02T00:02:28.906" v="606" actId="403"/>
        <pc:sldMkLst>
          <pc:docMk/>
          <pc:sldMk cId="438949655" sldId="303"/>
        </pc:sldMkLst>
        <pc:spChg chg="mod">
          <ac:chgData name="Radhika" userId="142455b20ecb10ce" providerId="LiveId" clId="{98371B2A-BE85-4D67-B45B-491213D6E26F}" dt="2021-09-02T00:02:24.112" v="605" actId="20578"/>
          <ac:spMkLst>
            <pc:docMk/>
            <pc:sldMk cId="438949655" sldId="303"/>
            <ac:spMk id="2" creationId="{C7B6A432-4D1E-4B49-961F-AB26139ECC7B}"/>
          </ac:spMkLst>
        </pc:spChg>
        <pc:spChg chg="mod">
          <ac:chgData name="Radhika" userId="142455b20ecb10ce" providerId="LiveId" clId="{98371B2A-BE85-4D67-B45B-491213D6E26F}" dt="2021-09-02T00:02:28.906" v="606" actId="403"/>
          <ac:spMkLst>
            <pc:docMk/>
            <pc:sldMk cId="438949655" sldId="303"/>
            <ac:spMk id="3" creationId="{016BF3F6-D306-4AAD-8BD5-67A5B2100BF0}"/>
          </ac:spMkLst>
        </pc:spChg>
      </pc:sldChg>
      <pc:sldChg chg="modSp new mod">
        <pc:chgData name="Radhika" userId="142455b20ecb10ce" providerId="LiveId" clId="{98371B2A-BE85-4D67-B45B-491213D6E26F}" dt="2021-09-02T00:03:00.993" v="611" actId="403"/>
        <pc:sldMkLst>
          <pc:docMk/>
          <pc:sldMk cId="3122469908" sldId="304"/>
        </pc:sldMkLst>
        <pc:spChg chg="mod">
          <ac:chgData name="Radhika" userId="142455b20ecb10ce" providerId="LiveId" clId="{98371B2A-BE85-4D67-B45B-491213D6E26F}" dt="2021-09-02T00:02:56.952" v="610" actId="404"/>
          <ac:spMkLst>
            <pc:docMk/>
            <pc:sldMk cId="3122469908" sldId="304"/>
            <ac:spMk id="2" creationId="{377559DF-54F1-461D-8EFA-2A70236A5AF6}"/>
          </ac:spMkLst>
        </pc:spChg>
        <pc:spChg chg="mod">
          <ac:chgData name="Radhika" userId="142455b20ecb10ce" providerId="LiveId" clId="{98371B2A-BE85-4D67-B45B-491213D6E26F}" dt="2021-09-02T00:03:00.993" v="611" actId="403"/>
          <ac:spMkLst>
            <pc:docMk/>
            <pc:sldMk cId="3122469908" sldId="304"/>
            <ac:spMk id="3" creationId="{1570A05E-2DB0-44BB-A99D-FA5B227B189B}"/>
          </ac:spMkLst>
        </pc:spChg>
      </pc:sldChg>
      <pc:sldChg chg="modSp new mod">
        <pc:chgData name="Radhika" userId="142455b20ecb10ce" providerId="LiveId" clId="{98371B2A-BE85-4D67-B45B-491213D6E26F}" dt="2021-09-02T00:03:35.099" v="615" actId="403"/>
        <pc:sldMkLst>
          <pc:docMk/>
          <pc:sldMk cId="1342360147" sldId="305"/>
        </pc:sldMkLst>
        <pc:spChg chg="mod">
          <ac:chgData name="Radhika" userId="142455b20ecb10ce" providerId="LiveId" clId="{98371B2A-BE85-4D67-B45B-491213D6E26F}" dt="2021-09-02T00:03:29.853" v="614" actId="404"/>
          <ac:spMkLst>
            <pc:docMk/>
            <pc:sldMk cId="1342360147" sldId="305"/>
            <ac:spMk id="2" creationId="{4BDC58D3-8AAF-4528-9317-1D0A8C9589BC}"/>
          </ac:spMkLst>
        </pc:spChg>
        <pc:spChg chg="mod">
          <ac:chgData name="Radhika" userId="142455b20ecb10ce" providerId="LiveId" clId="{98371B2A-BE85-4D67-B45B-491213D6E26F}" dt="2021-09-02T00:03:35.099" v="615" actId="403"/>
          <ac:spMkLst>
            <pc:docMk/>
            <pc:sldMk cId="1342360147" sldId="305"/>
            <ac:spMk id="3" creationId="{B2F3E5B1-ED41-40F6-AD37-99147E5BD5E6}"/>
          </ac:spMkLst>
        </pc:spChg>
      </pc:sldChg>
      <pc:sldChg chg="modSp new mod">
        <pc:chgData name="Radhika" userId="142455b20ecb10ce" providerId="LiveId" clId="{98371B2A-BE85-4D67-B45B-491213D6E26F}" dt="2021-09-02T00:04:31.291" v="619" actId="403"/>
        <pc:sldMkLst>
          <pc:docMk/>
          <pc:sldMk cId="1986758268" sldId="306"/>
        </pc:sldMkLst>
        <pc:spChg chg="mod">
          <ac:chgData name="Radhika" userId="142455b20ecb10ce" providerId="LiveId" clId="{98371B2A-BE85-4D67-B45B-491213D6E26F}" dt="2021-09-02T00:04:22.180" v="618" actId="404"/>
          <ac:spMkLst>
            <pc:docMk/>
            <pc:sldMk cId="1986758268" sldId="306"/>
            <ac:spMk id="2" creationId="{1D3A57D1-14C5-44FE-B84A-8A6A74EA4716}"/>
          </ac:spMkLst>
        </pc:spChg>
        <pc:spChg chg="mod">
          <ac:chgData name="Radhika" userId="142455b20ecb10ce" providerId="LiveId" clId="{98371B2A-BE85-4D67-B45B-491213D6E26F}" dt="2021-09-02T00:04:31.291" v="619" actId="403"/>
          <ac:spMkLst>
            <pc:docMk/>
            <pc:sldMk cId="1986758268" sldId="306"/>
            <ac:spMk id="3" creationId="{11AA2E9E-788B-418E-9E0A-17F62E8F413A}"/>
          </ac:spMkLst>
        </pc:spChg>
      </pc:sldChg>
      <pc:sldChg chg="modSp new mod">
        <pc:chgData name="Radhika" userId="142455b20ecb10ce" providerId="LiveId" clId="{98371B2A-BE85-4D67-B45B-491213D6E26F}" dt="2021-09-02T00:05:20.811" v="623" actId="403"/>
        <pc:sldMkLst>
          <pc:docMk/>
          <pc:sldMk cId="3870244607" sldId="307"/>
        </pc:sldMkLst>
        <pc:spChg chg="mod">
          <ac:chgData name="Radhika" userId="142455b20ecb10ce" providerId="LiveId" clId="{98371B2A-BE85-4D67-B45B-491213D6E26F}" dt="2021-09-02T00:05:00.180" v="622" actId="404"/>
          <ac:spMkLst>
            <pc:docMk/>
            <pc:sldMk cId="3870244607" sldId="307"/>
            <ac:spMk id="2" creationId="{D3C914E3-7D6A-4DAA-AE3F-3E09FD91DE67}"/>
          </ac:spMkLst>
        </pc:spChg>
        <pc:spChg chg="mod">
          <ac:chgData name="Radhika" userId="142455b20ecb10ce" providerId="LiveId" clId="{98371B2A-BE85-4D67-B45B-491213D6E26F}" dt="2021-09-02T00:05:20.811" v="623" actId="403"/>
          <ac:spMkLst>
            <pc:docMk/>
            <pc:sldMk cId="3870244607" sldId="307"/>
            <ac:spMk id="3" creationId="{F5460943-B382-4587-A27E-8FCFFF7A397A}"/>
          </ac:spMkLst>
        </pc:spChg>
      </pc:sldChg>
      <pc:sldChg chg="modSp new del mod">
        <pc:chgData name="Radhika" userId="142455b20ecb10ce" providerId="LiveId" clId="{98371B2A-BE85-4D67-B45B-491213D6E26F}" dt="2021-09-02T00:19:53.292" v="670" actId="2696"/>
        <pc:sldMkLst>
          <pc:docMk/>
          <pc:sldMk cId="1159000863" sldId="308"/>
        </pc:sldMkLst>
        <pc:spChg chg="mod">
          <ac:chgData name="Radhika" userId="142455b20ecb10ce" providerId="LiveId" clId="{98371B2A-BE85-4D67-B45B-491213D6E26F}" dt="2021-09-02T00:05:58.474" v="627" actId="404"/>
          <ac:spMkLst>
            <pc:docMk/>
            <pc:sldMk cId="1159000863" sldId="308"/>
            <ac:spMk id="2" creationId="{DB46000B-6798-4E06-804B-EA5B8D445852}"/>
          </ac:spMkLst>
        </pc:spChg>
        <pc:spChg chg="mod">
          <ac:chgData name="Radhika" userId="142455b20ecb10ce" providerId="LiveId" clId="{98371B2A-BE85-4D67-B45B-491213D6E26F}" dt="2021-09-02T00:06:03.654" v="628" actId="403"/>
          <ac:spMkLst>
            <pc:docMk/>
            <pc:sldMk cId="1159000863" sldId="308"/>
            <ac:spMk id="3" creationId="{3093863D-0F27-44F8-B151-C3B8581160D8}"/>
          </ac:spMkLst>
        </pc:spChg>
      </pc:sldChg>
      <pc:sldChg chg="modSp new mod ord">
        <pc:chgData name="Radhika" userId="142455b20ecb10ce" providerId="LiveId" clId="{98371B2A-BE85-4D67-B45B-491213D6E26F}" dt="2021-09-03T08:22:46.587" v="1071" actId="20577"/>
        <pc:sldMkLst>
          <pc:docMk/>
          <pc:sldMk cId="835838392" sldId="309"/>
        </pc:sldMkLst>
        <pc:spChg chg="mod">
          <ac:chgData name="Radhika" userId="142455b20ecb10ce" providerId="LiveId" clId="{98371B2A-BE85-4D67-B45B-491213D6E26F}" dt="2021-09-03T08:22:34.392" v="1065" actId="404"/>
          <ac:spMkLst>
            <pc:docMk/>
            <pc:sldMk cId="835838392" sldId="309"/>
            <ac:spMk id="2" creationId="{784BEF55-E0E0-46F4-AB52-79B867FA2E35}"/>
          </ac:spMkLst>
        </pc:spChg>
        <pc:spChg chg="mod">
          <ac:chgData name="Radhika" userId="142455b20ecb10ce" providerId="LiveId" clId="{98371B2A-BE85-4D67-B45B-491213D6E26F}" dt="2021-09-03T08:22:46.587" v="1071" actId="20577"/>
          <ac:spMkLst>
            <pc:docMk/>
            <pc:sldMk cId="835838392" sldId="309"/>
            <ac:spMk id="3" creationId="{88A9F48D-0273-4693-8CE7-A8B31CD87461}"/>
          </ac:spMkLst>
        </pc:spChg>
      </pc:sldChg>
      <pc:sldChg chg="modSp new mod">
        <pc:chgData name="Radhika" userId="142455b20ecb10ce" providerId="LiveId" clId="{98371B2A-BE85-4D67-B45B-491213D6E26F}" dt="2021-09-03T08:30:00.424" v="1082" actId="5793"/>
        <pc:sldMkLst>
          <pc:docMk/>
          <pc:sldMk cId="789741715" sldId="310"/>
        </pc:sldMkLst>
        <pc:spChg chg="mod">
          <ac:chgData name="Radhika" userId="142455b20ecb10ce" providerId="LiveId" clId="{98371B2A-BE85-4D67-B45B-491213D6E26F}" dt="2021-09-03T08:30:00.424" v="1082" actId="5793"/>
          <ac:spMkLst>
            <pc:docMk/>
            <pc:sldMk cId="789741715" sldId="310"/>
            <ac:spMk id="2" creationId="{74445B14-FA6F-4D9B-954C-A6567B401931}"/>
          </ac:spMkLst>
        </pc:spChg>
        <pc:spChg chg="mod">
          <ac:chgData name="Radhika" userId="142455b20ecb10ce" providerId="LiveId" clId="{98371B2A-BE85-4D67-B45B-491213D6E26F}" dt="2021-09-03T08:29:31.901" v="1072"/>
          <ac:spMkLst>
            <pc:docMk/>
            <pc:sldMk cId="789741715" sldId="310"/>
            <ac:spMk id="3" creationId="{B64D3426-CA24-430B-A026-51AF42946BD8}"/>
          </ac:spMkLst>
        </pc:spChg>
      </pc:sldChg>
      <pc:sldChg chg="modSp new mod">
        <pc:chgData name="Radhika" userId="142455b20ecb10ce" providerId="LiveId" clId="{98371B2A-BE85-4D67-B45B-491213D6E26F}" dt="2021-09-03T08:40:12.811" v="1092" actId="20577"/>
        <pc:sldMkLst>
          <pc:docMk/>
          <pc:sldMk cId="1929560253" sldId="311"/>
        </pc:sldMkLst>
        <pc:spChg chg="mod">
          <ac:chgData name="Radhika" userId="142455b20ecb10ce" providerId="LiveId" clId="{98371B2A-BE85-4D67-B45B-491213D6E26F}" dt="2021-09-03T08:39:55.893" v="1090" actId="20577"/>
          <ac:spMkLst>
            <pc:docMk/>
            <pc:sldMk cId="1929560253" sldId="311"/>
            <ac:spMk id="2" creationId="{04D3448D-5F24-41BD-8160-2ACDC559293B}"/>
          </ac:spMkLst>
        </pc:spChg>
        <pc:spChg chg="mod">
          <ac:chgData name="Radhika" userId="142455b20ecb10ce" providerId="LiveId" clId="{98371B2A-BE85-4D67-B45B-491213D6E26F}" dt="2021-09-03T08:40:12.811" v="1092" actId="20577"/>
          <ac:spMkLst>
            <pc:docMk/>
            <pc:sldMk cId="1929560253" sldId="311"/>
            <ac:spMk id="3" creationId="{3B109A7F-51F9-41E6-AD14-B74D900EDA43}"/>
          </ac:spMkLst>
        </pc:spChg>
      </pc:sldChg>
      <pc:sldChg chg="modSp new mod">
        <pc:chgData name="Radhika" userId="142455b20ecb10ce" providerId="LiveId" clId="{98371B2A-BE85-4D67-B45B-491213D6E26F}" dt="2021-09-02T00:33:11.897" v="770"/>
        <pc:sldMkLst>
          <pc:docMk/>
          <pc:sldMk cId="1416668547" sldId="312"/>
        </pc:sldMkLst>
        <pc:spChg chg="mod">
          <ac:chgData name="Radhika" userId="142455b20ecb10ce" providerId="LiveId" clId="{98371B2A-BE85-4D67-B45B-491213D6E26F}" dt="2021-09-02T00:32:52.113" v="769" actId="1076"/>
          <ac:spMkLst>
            <pc:docMk/>
            <pc:sldMk cId="1416668547" sldId="312"/>
            <ac:spMk id="2" creationId="{3B375AFD-E7C6-4E54-BC4D-12D44005EC28}"/>
          </ac:spMkLst>
        </pc:spChg>
        <pc:spChg chg="mod">
          <ac:chgData name="Radhika" userId="142455b20ecb10ce" providerId="LiveId" clId="{98371B2A-BE85-4D67-B45B-491213D6E26F}" dt="2021-09-02T00:33:11.897" v="770"/>
          <ac:spMkLst>
            <pc:docMk/>
            <pc:sldMk cId="1416668547" sldId="312"/>
            <ac:spMk id="3" creationId="{37D35EB9-564F-4F7E-94A4-70898398480B}"/>
          </ac:spMkLst>
        </pc:spChg>
      </pc:sldChg>
      <pc:sldChg chg="modSp new mod">
        <pc:chgData name="Radhika" userId="142455b20ecb10ce" providerId="LiveId" clId="{98371B2A-BE85-4D67-B45B-491213D6E26F}" dt="2021-09-03T08:43:16.281" v="1097" actId="1076"/>
        <pc:sldMkLst>
          <pc:docMk/>
          <pc:sldMk cId="997431639" sldId="313"/>
        </pc:sldMkLst>
        <pc:spChg chg="mod">
          <ac:chgData name="Radhika" userId="142455b20ecb10ce" providerId="LiveId" clId="{98371B2A-BE85-4D67-B45B-491213D6E26F}" dt="2021-09-03T08:43:15.148" v="1096" actId="404"/>
          <ac:spMkLst>
            <pc:docMk/>
            <pc:sldMk cId="997431639" sldId="313"/>
            <ac:spMk id="2" creationId="{0991474B-4B40-4122-9649-A2A603ECB6B7}"/>
          </ac:spMkLst>
        </pc:spChg>
        <pc:spChg chg="mod">
          <ac:chgData name="Radhika" userId="142455b20ecb10ce" providerId="LiveId" clId="{98371B2A-BE85-4D67-B45B-491213D6E26F}" dt="2021-09-03T08:43:16.281" v="1097" actId="1076"/>
          <ac:spMkLst>
            <pc:docMk/>
            <pc:sldMk cId="997431639" sldId="313"/>
            <ac:spMk id="3" creationId="{13C9CB3C-EB4F-4414-A823-B122A9B606C6}"/>
          </ac:spMkLst>
        </pc:spChg>
      </pc:sldChg>
      <pc:sldChg chg="modSp new mod">
        <pc:chgData name="Radhika" userId="142455b20ecb10ce" providerId="LiveId" clId="{98371B2A-BE85-4D67-B45B-491213D6E26F}" dt="2021-09-03T09:00:19.681" v="1231" actId="20577"/>
        <pc:sldMkLst>
          <pc:docMk/>
          <pc:sldMk cId="1559134689" sldId="314"/>
        </pc:sldMkLst>
        <pc:spChg chg="mod">
          <ac:chgData name="Radhika" userId="142455b20ecb10ce" providerId="LiveId" clId="{98371B2A-BE85-4D67-B45B-491213D6E26F}" dt="2021-09-03T08:58:44.905" v="1121" actId="20577"/>
          <ac:spMkLst>
            <pc:docMk/>
            <pc:sldMk cId="1559134689" sldId="314"/>
            <ac:spMk id="2" creationId="{54E726CF-BB11-46E2-A089-9DA256A2B82A}"/>
          </ac:spMkLst>
        </pc:spChg>
        <pc:spChg chg="mod">
          <ac:chgData name="Radhika" userId="142455b20ecb10ce" providerId="LiveId" clId="{98371B2A-BE85-4D67-B45B-491213D6E26F}" dt="2021-09-03T09:00:19.681" v="1231" actId="20577"/>
          <ac:spMkLst>
            <pc:docMk/>
            <pc:sldMk cId="1559134689" sldId="314"/>
            <ac:spMk id="3" creationId="{ED1D4FB4-DAB5-4752-9CFF-08AE8D8D1AF5}"/>
          </ac:spMkLst>
        </pc:spChg>
      </pc:sldChg>
      <pc:sldChg chg="modSp new mod">
        <pc:chgData name="Radhika" userId="142455b20ecb10ce" providerId="LiveId" clId="{98371B2A-BE85-4D67-B45B-491213D6E26F}" dt="2021-09-03T09:12:36.029" v="1234"/>
        <pc:sldMkLst>
          <pc:docMk/>
          <pc:sldMk cId="947143670" sldId="315"/>
        </pc:sldMkLst>
        <pc:spChg chg="mod">
          <ac:chgData name="Radhika" userId="142455b20ecb10ce" providerId="LiveId" clId="{98371B2A-BE85-4D67-B45B-491213D6E26F}" dt="2021-09-03T09:12:22.435" v="1233"/>
          <ac:spMkLst>
            <pc:docMk/>
            <pc:sldMk cId="947143670" sldId="315"/>
            <ac:spMk id="2" creationId="{2FF47441-F3D5-41F8-999B-108F4AEEB500}"/>
          </ac:spMkLst>
        </pc:spChg>
        <pc:spChg chg="mod">
          <ac:chgData name="Radhika" userId="142455b20ecb10ce" providerId="LiveId" clId="{98371B2A-BE85-4D67-B45B-491213D6E26F}" dt="2021-09-03T09:12:36.029" v="1234"/>
          <ac:spMkLst>
            <pc:docMk/>
            <pc:sldMk cId="947143670" sldId="315"/>
            <ac:spMk id="3" creationId="{EF06733B-AB41-4ACC-A40C-8BD5CF210EE2}"/>
          </ac:spMkLst>
        </pc:spChg>
      </pc:sldChg>
      <pc:sldChg chg="modSp new mod">
        <pc:chgData name="Radhika" userId="142455b20ecb10ce" providerId="LiveId" clId="{98371B2A-BE85-4D67-B45B-491213D6E26F}" dt="2021-09-03T09:42:16.881" v="1342" actId="20577"/>
        <pc:sldMkLst>
          <pc:docMk/>
          <pc:sldMk cId="1445162968" sldId="316"/>
        </pc:sldMkLst>
        <pc:spChg chg="mod">
          <ac:chgData name="Radhika" userId="142455b20ecb10ce" providerId="LiveId" clId="{98371B2A-BE85-4D67-B45B-491213D6E26F}" dt="2021-09-03T09:42:16.881" v="1342" actId="20577"/>
          <ac:spMkLst>
            <pc:docMk/>
            <pc:sldMk cId="1445162968" sldId="316"/>
            <ac:spMk id="2" creationId="{2608D2C3-5C36-49A7-94D1-5FABEB63759B}"/>
          </ac:spMkLst>
        </pc:spChg>
        <pc:spChg chg="mod">
          <ac:chgData name="Radhika" userId="142455b20ecb10ce" providerId="LiveId" clId="{98371B2A-BE85-4D67-B45B-491213D6E26F}" dt="2021-09-03T09:14:37.806" v="1237"/>
          <ac:spMkLst>
            <pc:docMk/>
            <pc:sldMk cId="1445162968" sldId="316"/>
            <ac:spMk id="3" creationId="{93BB3857-6F0A-45C1-A155-AF09DA23652C}"/>
          </ac:spMkLst>
        </pc:spChg>
      </pc:sldChg>
      <pc:sldChg chg="modSp new mod">
        <pc:chgData name="Radhika" userId="142455b20ecb10ce" providerId="LiveId" clId="{98371B2A-BE85-4D67-B45B-491213D6E26F}" dt="2021-09-03T09:42:39.908" v="1343" actId="20577"/>
        <pc:sldMkLst>
          <pc:docMk/>
          <pc:sldMk cId="647540898" sldId="317"/>
        </pc:sldMkLst>
        <pc:spChg chg="mod">
          <ac:chgData name="Radhika" userId="142455b20ecb10ce" providerId="LiveId" clId="{98371B2A-BE85-4D67-B45B-491213D6E26F}" dt="2021-09-03T09:42:39.908" v="1343" actId="20577"/>
          <ac:spMkLst>
            <pc:docMk/>
            <pc:sldMk cId="647540898" sldId="317"/>
            <ac:spMk id="2" creationId="{297832EB-AEE4-4993-92F1-E8023ABB3C85}"/>
          </ac:spMkLst>
        </pc:spChg>
        <pc:spChg chg="mod">
          <ac:chgData name="Radhika" userId="142455b20ecb10ce" providerId="LiveId" clId="{98371B2A-BE85-4D67-B45B-491213D6E26F}" dt="2021-09-03T09:22:34.911" v="1269"/>
          <ac:spMkLst>
            <pc:docMk/>
            <pc:sldMk cId="647540898" sldId="317"/>
            <ac:spMk id="3" creationId="{76230918-C417-4C18-AD6F-13A8CCCE6C80}"/>
          </ac:spMkLst>
        </pc:spChg>
      </pc:sldChg>
      <pc:sldChg chg="modSp new mod">
        <pc:chgData name="Radhika" userId="142455b20ecb10ce" providerId="LiveId" clId="{98371B2A-BE85-4D67-B45B-491213D6E26F}" dt="2021-09-03T09:26:42.178" v="1308" actId="20578"/>
        <pc:sldMkLst>
          <pc:docMk/>
          <pc:sldMk cId="4212268150" sldId="318"/>
        </pc:sldMkLst>
        <pc:spChg chg="mod">
          <ac:chgData name="Radhika" userId="142455b20ecb10ce" providerId="LiveId" clId="{98371B2A-BE85-4D67-B45B-491213D6E26F}" dt="2021-09-03T09:26:42.178" v="1308" actId="20578"/>
          <ac:spMkLst>
            <pc:docMk/>
            <pc:sldMk cId="4212268150" sldId="318"/>
            <ac:spMk id="2" creationId="{9390857F-EAB6-4ACA-A64D-06FD46362120}"/>
          </ac:spMkLst>
        </pc:spChg>
        <pc:spChg chg="mod">
          <ac:chgData name="Radhika" userId="142455b20ecb10ce" providerId="LiveId" clId="{98371B2A-BE85-4D67-B45B-491213D6E26F}" dt="2021-09-03T09:26:38.492" v="1307"/>
          <ac:spMkLst>
            <pc:docMk/>
            <pc:sldMk cId="4212268150" sldId="318"/>
            <ac:spMk id="3" creationId="{F5D1E489-D0A7-4B07-ACF6-232F2D5222B3}"/>
          </ac:spMkLst>
        </pc:spChg>
      </pc:sldChg>
      <pc:sldChg chg="modSp new mod">
        <pc:chgData name="Radhika" userId="142455b20ecb10ce" providerId="LiveId" clId="{98371B2A-BE85-4D67-B45B-491213D6E26F}" dt="2021-09-03T09:31:00.765" v="1313"/>
        <pc:sldMkLst>
          <pc:docMk/>
          <pc:sldMk cId="4257352827" sldId="319"/>
        </pc:sldMkLst>
        <pc:spChg chg="mod">
          <ac:chgData name="Radhika" userId="142455b20ecb10ce" providerId="LiveId" clId="{98371B2A-BE85-4D67-B45B-491213D6E26F}" dt="2021-09-03T09:27:58.763" v="1310"/>
          <ac:spMkLst>
            <pc:docMk/>
            <pc:sldMk cId="4257352827" sldId="319"/>
            <ac:spMk id="2" creationId="{C39F8517-56C8-4ED8-954A-A888598BF751}"/>
          </ac:spMkLst>
        </pc:spChg>
        <pc:spChg chg="mod">
          <ac:chgData name="Radhika" userId="142455b20ecb10ce" providerId="LiveId" clId="{98371B2A-BE85-4D67-B45B-491213D6E26F}" dt="2021-09-03T09:31:00.765" v="1313"/>
          <ac:spMkLst>
            <pc:docMk/>
            <pc:sldMk cId="4257352827" sldId="319"/>
            <ac:spMk id="3" creationId="{3C578663-9278-4C5C-B031-51F73576D1C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ABED8-0073-4921-B2A4-8E5F9FD76310}" type="datetimeFigureOut">
              <a:rPr lang="en-IN" smtClean="0"/>
              <a:t>20/09/2021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49BE0-CA54-4E12-BCB1-81846CD10E67}" type="slidenum">
              <a:rPr lang="en-IN" smtClean="0"/>
              <a:t>‹#›</a:t>
            </a:fld>
            <a:endParaRPr lang="en-IN"/>
          </a:p>
        </p:txBody>
      </p:sp>
    </p:spTree>
    <p:extLst>
      <p:ext uri="{BB962C8B-B14F-4D97-AF65-F5344CB8AC3E}">
        <p14:creationId xmlns:p14="http://schemas.microsoft.com/office/powerpoint/2010/main" val="3235351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4F49BE0-CA54-4E12-BCB1-81846CD10E67}" type="slidenum">
              <a:rPr lang="en-IN" smtClean="0"/>
              <a:t>44</a:t>
            </a:fld>
            <a:endParaRPr lang="en-IN"/>
          </a:p>
        </p:txBody>
      </p:sp>
    </p:spTree>
    <p:extLst>
      <p:ext uri="{BB962C8B-B14F-4D97-AF65-F5344CB8AC3E}">
        <p14:creationId xmlns:p14="http://schemas.microsoft.com/office/powerpoint/2010/main" val="3996488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4F49BE0-CA54-4E12-BCB1-81846CD10E67}" type="slidenum">
              <a:rPr lang="en-IN" smtClean="0"/>
              <a:t>48</a:t>
            </a:fld>
            <a:endParaRPr lang="en-IN"/>
          </a:p>
        </p:txBody>
      </p:sp>
    </p:spTree>
    <p:extLst>
      <p:ext uri="{BB962C8B-B14F-4D97-AF65-F5344CB8AC3E}">
        <p14:creationId xmlns:p14="http://schemas.microsoft.com/office/powerpoint/2010/main" val="1605290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47B4A8-B04F-47AE-ACF3-2BEB0F6CE3FE}" type="datetimeFigureOut">
              <a:rPr lang="en-IN" smtClean="0"/>
              <a:t>20/09/2021</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A3229A3C-25B6-4EB2-87EA-E8C86851D23C}"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1634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7B4A8-B04F-47AE-ACF3-2BEB0F6CE3FE}" type="datetimeFigureOut">
              <a:rPr lang="en-IN" smtClean="0"/>
              <a:t>20/09/2021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229A3C-25B6-4EB2-87EA-E8C86851D23C}"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7196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47B4A8-B04F-47AE-ACF3-2BEB0F6CE3FE}" type="datetimeFigureOut">
              <a:rPr lang="en-IN" smtClean="0"/>
              <a:t>20/09/2021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229A3C-25B6-4EB2-87EA-E8C86851D23C}"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5849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47B4A8-B04F-47AE-ACF3-2BEB0F6CE3FE}" type="datetimeFigureOut">
              <a:rPr lang="en-IN" smtClean="0"/>
              <a:t>20/09/2021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229A3C-25B6-4EB2-87EA-E8C86851D23C}"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6546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47B4A8-B04F-47AE-ACF3-2BEB0F6CE3FE}" type="datetimeFigureOut">
              <a:rPr lang="en-IN" smtClean="0"/>
              <a:t>20/09/2021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3229A3C-25B6-4EB2-87EA-E8C86851D23C}"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8033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47B4A8-B04F-47AE-ACF3-2BEB0F6CE3FE}" type="datetimeFigureOut">
              <a:rPr lang="en-IN" smtClean="0"/>
              <a:t>20/09/2021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3229A3C-25B6-4EB2-87EA-E8C86851D23C}"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8587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47B4A8-B04F-47AE-ACF3-2BEB0F6CE3FE}" type="datetimeFigureOut">
              <a:rPr lang="en-IN" smtClean="0"/>
              <a:t>20/09/2021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3229A3C-25B6-4EB2-87EA-E8C86851D23C}" type="slidenum">
              <a:rPr lang="en-IN" smtClean="0"/>
              <a:t>‹#›</a:t>
            </a:fld>
            <a:endParaRPr lang="en-IN"/>
          </a:p>
        </p:txBody>
      </p:sp>
    </p:spTree>
    <p:extLst>
      <p:ext uri="{BB962C8B-B14F-4D97-AF65-F5344CB8AC3E}">
        <p14:creationId xmlns:p14="http://schemas.microsoft.com/office/powerpoint/2010/main" val="3048472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47B4A8-B04F-47AE-ACF3-2BEB0F6CE3FE}" type="datetimeFigureOut">
              <a:rPr lang="en-IN" smtClean="0"/>
              <a:t>20/09/2021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3229A3C-25B6-4EB2-87EA-E8C86851D23C}"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6666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A47B4A8-B04F-47AE-ACF3-2BEB0F6CE3FE}" type="datetimeFigureOut">
              <a:rPr lang="en-IN" smtClean="0"/>
              <a:t>20/09/2021</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A3229A3C-25B6-4EB2-87EA-E8C86851D23C}"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98437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7B4A8-B04F-47AE-ACF3-2BEB0F6CE3FE}" type="datetimeFigureOut">
              <a:rPr lang="en-IN" smtClean="0"/>
              <a:t>20/09/2021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229A3C-25B6-4EB2-87EA-E8C86851D23C}"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91922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7B4A8-B04F-47AE-ACF3-2BEB0F6CE3FE}" type="datetimeFigureOut">
              <a:rPr lang="en-IN" smtClean="0"/>
              <a:t>20/09/2021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3229A3C-25B6-4EB2-87EA-E8C86851D23C}"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1298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A47B4A8-B04F-47AE-ACF3-2BEB0F6CE3FE}" type="datetimeFigureOut">
              <a:rPr lang="en-IN" smtClean="0"/>
              <a:t>20/09/2021</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3229A3C-25B6-4EB2-87EA-E8C86851D23C}"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8643765"/>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D51532-AEDC-4C70-B7D9-514686BE594F}"/>
              </a:ext>
            </a:extLst>
          </p:cNvPr>
          <p:cNvSpPr>
            <a:spLocks noGrp="1"/>
          </p:cNvSpPr>
          <p:nvPr>
            <p:ph type="ctrTitle"/>
          </p:nvPr>
        </p:nvSpPr>
        <p:spPr>
          <a:xfrm>
            <a:off x="1524000" y="614363"/>
            <a:ext cx="9144000" cy="1336357"/>
          </a:xfrm>
        </p:spPr>
        <p:txBody>
          <a:bodyPr/>
          <a:lstStyle/>
          <a:p>
            <a:r>
              <a:rPr lang="en-IN" dirty="0"/>
              <a:t>Child Development</a:t>
            </a:r>
          </a:p>
        </p:txBody>
      </p:sp>
      <p:sp>
        <p:nvSpPr>
          <p:cNvPr id="3" name="Subtitle 2">
            <a:extLst>
              <a:ext uri="{FF2B5EF4-FFF2-40B4-BE49-F238E27FC236}">
                <a16:creationId xmlns:a16="http://schemas.microsoft.com/office/drawing/2014/main" xmlns="" id="{589AA280-DC33-4C1B-9D06-F9B30E7E5564}"/>
              </a:ext>
            </a:extLst>
          </p:cNvPr>
          <p:cNvSpPr>
            <a:spLocks noGrp="1"/>
          </p:cNvSpPr>
          <p:nvPr>
            <p:ph type="subTitle" idx="1"/>
          </p:nvPr>
        </p:nvSpPr>
        <p:spPr>
          <a:xfrm>
            <a:off x="1524000" y="2702560"/>
            <a:ext cx="9144000" cy="2555240"/>
          </a:xfrm>
        </p:spPr>
        <p:txBody>
          <a:bodyPr/>
          <a:lstStyle/>
          <a:p>
            <a:pPr algn="r"/>
            <a:r>
              <a:rPr lang="en-IN" dirty="0" err="1"/>
              <a:t>Dr.</a:t>
            </a:r>
            <a:r>
              <a:rPr lang="en-IN" dirty="0"/>
              <a:t> Sangita Shirode</a:t>
            </a:r>
          </a:p>
        </p:txBody>
      </p:sp>
    </p:spTree>
    <p:extLst>
      <p:ext uri="{BB962C8B-B14F-4D97-AF65-F5344CB8AC3E}">
        <p14:creationId xmlns:p14="http://schemas.microsoft.com/office/powerpoint/2010/main" val="2768737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90857F-EAB6-4ACA-A64D-06FD46362120}"/>
              </a:ext>
            </a:extLst>
          </p:cNvPr>
          <p:cNvSpPr>
            <a:spLocks noGrp="1"/>
          </p:cNvSpPr>
          <p:nvPr>
            <p:ph type="title"/>
          </p:nvPr>
        </p:nvSpPr>
        <p:spPr/>
        <p:txBody>
          <a:bodyPr/>
          <a:lstStyle/>
          <a:p>
            <a:r>
              <a:rPr lang="mr-IN" dirty="0"/>
              <a:t>वर्तन अभ्यासाच्या विविध पद्धती </a:t>
            </a:r>
            <a:br>
              <a:rPr lang="mr-IN" dirty="0"/>
            </a:br>
            <a:endParaRPr lang="en-IN" dirty="0"/>
          </a:p>
        </p:txBody>
      </p:sp>
      <p:sp>
        <p:nvSpPr>
          <p:cNvPr id="3" name="Content Placeholder 2">
            <a:extLst>
              <a:ext uri="{FF2B5EF4-FFF2-40B4-BE49-F238E27FC236}">
                <a16:creationId xmlns:a16="http://schemas.microsoft.com/office/drawing/2014/main" xmlns="" id="{F5D1E489-D0A7-4B07-ACF6-232F2D5222B3}"/>
              </a:ext>
            </a:extLst>
          </p:cNvPr>
          <p:cNvSpPr>
            <a:spLocks noGrp="1"/>
          </p:cNvSpPr>
          <p:nvPr>
            <p:ph idx="1"/>
          </p:nvPr>
        </p:nvSpPr>
        <p:spPr/>
        <p:txBody>
          <a:bodyPr/>
          <a:lstStyle/>
          <a:p>
            <a:r>
              <a:rPr lang="mr-IN" dirty="0"/>
              <a:t>१. निरिक्षण </a:t>
            </a:r>
          </a:p>
          <a:p>
            <a:r>
              <a:rPr lang="mr-IN" dirty="0"/>
              <a:t>२. सर्वेक्षण </a:t>
            </a:r>
          </a:p>
          <a:p>
            <a:r>
              <a:rPr lang="mr-IN" dirty="0"/>
              <a:t>३. प्रायोगिक </a:t>
            </a:r>
          </a:p>
          <a:p>
            <a:r>
              <a:rPr lang="mr-IN" dirty="0"/>
              <a:t>४. जीवनवृतांत </a:t>
            </a:r>
          </a:p>
          <a:p>
            <a:r>
              <a:rPr lang="mr-IN" dirty="0"/>
              <a:t>५. समाजमिती </a:t>
            </a:r>
          </a:p>
          <a:p>
            <a:endParaRPr lang="en-IN" dirty="0"/>
          </a:p>
        </p:txBody>
      </p:sp>
    </p:spTree>
    <p:extLst>
      <p:ext uri="{BB962C8B-B14F-4D97-AF65-F5344CB8AC3E}">
        <p14:creationId xmlns:p14="http://schemas.microsoft.com/office/powerpoint/2010/main" val="4212268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859D8E-6564-419E-98B8-CD27A46E8795}"/>
              </a:ext>
            </a:extLst>
          </p:cNvPr>
          <p:cNvSpPr>
            <a:spLocks noGrp="1"/>
          </p:cNvSpPr>
          <p:nvPr>
            <p:ph type="title"/>
          </p:nvPr>
        </p:nvSpPr>
        <p:spPr>
          <a:xfrm>
            <a:off x="1451579" y="418439"/>
            <a:ext cx="9603275" cy="1049235"/>
          </a:xfrm>
        </p:spPr>
        <p:txBody>
          <a:bodyPr>
            <a:noAutofit/>
          </a:bodyPr>
          <a:lstStyle/>
          <a:p>
            <a:r>
              <a:rPr lang="mr-IN" sz="2800" dirty="0">
                <a:effectLst/>
              </a:rPr>
              <a:t>मुलाला शाईचा ठिपका दाखवून त्यातील चित्राचे वर्णन करण्यास सांगितले. ही वर्तन  अभ्यासाची..... पद्धती होय.</a:t>
            </a:r>
            <a:endParaRPr lang="en-IN" sz="2800" dirty="0"/>
          </a:p>
        </p:txBody>
      </p:sp>
      <p:sp>
        <p:nvSpPr>
          <p:cNvPr id="3" name="Content Placeholder 2">
            <a:extLst>
              <a:ext uri="{FF2B5EF4-FFF2-40B4-BE49-F238E27FC236}">
                <a16:creationId xmlns:a16="http://schemas.microsoft.com/office/drawing/2014/main" xmlns="" id="{97C4E7A0-1BE5-481D-AE07-BD6C593B5E7D}"/>
              </a:ext>
            </a:extLst>
          </p:cNvPr>
          <p:cNvSpPr>
            <a:spLocks noGrp="1"/>
          </p:cNvSpPr>
          <p:nvPr>
            <p:ph idx="1"/>
          </p:nvPr>
        </p:nvSpPr>
        <p:spPr/>
        <p:txBody>
          <a:bodyPr/>
          <a:lstStyle/>
          <a:p>
            <a:endParaRPr lang="mr-IN" dirty="0">
              <a:effectLst/>
            </a:endParaRPr>
          </a:p>
          <a:p>
            <a:r>
              <a:rPr lang="mr-IN" dirty="0">
                <a:effectLst/>
              </a:rPr>
              <a:t>१. निरीक्षण </a:t>
            </a:r>
          </a:p>
          <a:p>
            <a:r>
              <a:rPr lang="mr-IN" dirty="0">
                <a:effectLst/>
              </a:rPr>
              <a:t>२. सर्वेक्षण </a:t>
            </a:r>
          </a:p>
          <a:p>
            <a:r>
              <a:rPr lang="mr-IN" dirty="0">
                <a:effectLst/>
              </a:rPr>
              <a:t>३. प्रक्षेपण </a:t>
            </a:r>
          </a:p>
          <a:p>
            <a:r>
              <a:rPr lang="mr-IN" dirty="0">
                <a:effectLst/>
              </a:rPr>
              <a:t>४. जीवनवृत्तांत</a:t>
            </a:r>
          </a:p>
          <a:p>
            <a:endParaRPr lang="en-IN" dirty="0"/>
          </a:p>
        </p:txBody>
      </p:sp>
    </p:spTree>
    <p:extLst>
      <p:ext uri="{BB962C8B-B14F-4D97-AF65-F5344CB8AC3E}">
        <p14:creationId xmlns:p14="http://schemas.microsoft.com/office/powerpoint/2010/main" val="1837893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BE6576-0FDC-4EE6-AEF5-5830C25DAA72}"/>
              </a:ext>
            </a:extLst>
          </p:cNvPr>
          <p:cNvSpPr>
            <a:spLocks noGrp="1"/>
          </p:cNvSpPr>
          <p:nvPr>
            <p:ph type="title"/>
          </p:nvPr>
        </p:nvSpPr>
        <p:spPr>
          <a:xfrm>
            <a:off x="838200" y="243841"/>
            <a:ext cx="10515600" cy="1581784"/>
          </a:xfrm>
        </p:spPr>
        <p:txBody>
          <a:bodyPr>
            <a:normAutofit/>
          </a:bodyPr>
          <a:lstStyle/>
          <a:p>
            <a:r>
              <a:rPr lang="mr-IN" sz="2800" dirty="0">
                <a:effectLst/>
              </a:rPr>
              <a:t>बालकात सामाजिक मूल्ये विकसित करण्यासाठी गटातील अथवा वर्गातील मुलांच्या   एकमेकांविषयीच्या  भावना जाणून घेण्यासाठी.... या  वर्तन पद्धतीचा वापर केला जातो.</a:t>
            </a:r>
            <a:endParaRPr lang="en-IN" sz="2800" dirty="0"/>
          </a:p>
        </p:txBody>
      </p:sp>
      <p:sp>
        <p:nvSpPr>
          <p:cNvPr id="3" name="Content Placeholder 2">
            <a:extLst>
              <a:ext uri="{FF2B5EF4-FFF2-40B4-BE49-F238E27FC236}">
                <a16:creationId xmlns:a16="http://schemas.microsoft.com/office/drawing/2014/main" xmlns="" id="{9161E418-C47F-47A0-8972-24F025341803}"/>
              </a:ext>
            </a:extLst>
          </p:cNvPr>
          <p:cNvSpPr>
            <a:spLocks noGrp="1"/>
          </p:cNvSpPr>
          <p:nvPr>
            <p:ph idx="1"/>
          </p:nvPr>
        </p:nvSpPr>
        <p:spPr/>
        <p:txBody>
          <a:bodyPr/>
          <a:lstStyle/>
          <a:p>
            <a:endParaRPr lang="mr-IN" dirty="0">
              <a:effectLst/>
            </a:endParaRPr>
          </a:p>
          <a:p>
            <a:r>
              <a:rPr lang="mr-IN" dirty="0">
                <a:effectLst/>
              </a:rPr>
              <a:t>१. समाजमिती पद्धती</a:t>
            </a:r>
          </a:p>
          <a:p>
            <a:r>
              <a:rPr lang="mr-IN" dirty="0">
                <a:effectLst/>
              </a:rPr>
              <a:t>२. सर्वेक्षण </a:t>
            </a:r>
          </a:p>
          <a:p>
            <a:r>
              <a:rPr lang="mr-IN" dirty="0">
                <a:effectLst/>
              </a:rPr>
              <a:t>३. प्रक्षेपण </a:t>
            </a:r>
          </a:p>
          <a:p>
            <a:r>
              <a:rPr lang="mr-IN" dirty="0">
                <a:effectLst/>
              </a:rPr>
              <a:t>४. जीवनवृत्तांत</a:t>
            </a:r>
          </a:p>
          <a:p>
            <a:endParaRPr lang="en-IN" dirty="0"/>
          </a:p>
        </p:txBody>
      </p:sp>
    </p:spTree>
    <p:extLst>
      <p:ext uri="{BB962C8B-B14F-4D97-AF65-F5344CB8AC3E}">
        <p14:creationId xmlns:p14="http://schemas.microsoft.com/office/powerpoint/2010/main" val="178224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19036C-8EE4-4308-B69B-93C798B96124}"/>
              </a:ext>
            </a:extLst>
          </p:cNvPr>
          <p:cNvSpPr>
            <a:spLocks noGrp="1"/>
          </p:cNvSpPr>
          <p:nvPr>
            <p:ph type="title"/>
          </p:nvPr>
        </p:nvSpPr>
        <p:spPr/>
        <p:txBody>
          <a:bodyPr>
            <a:normAutofit/>
          </a:bodyPr>
          <a:lstStyle/>
          <a:p>
            <a:r>
              <a:rPr lang="mr-IN" sz="2800" dirty="0">
                <a:effectLst/>
              </a:rPr>
              <a:t>प्रक्षेपण पद्धतीचे जनक.....  हे आहेत.</a:t>
            </a:r>
            <a:endParaRPr lang="en-IN" sz="2800" dirty="0"/>
          </a:p>
        </p:txBody>
      </p:sp>
      <p:sp>
        <p:nvSpPr>
          <p:cNvPr id="3" name="Content Placeholder 2">
            <a:extLst>
              <a:ext uri="{FF2B5EF4-FFF2-40B4-BE49-F238E27FC236}">
                <a16:creationId xmlns:a16="http://schemas.microsoft.com/office/drawing/2014/main" xmlns="" id="{151DCD92-E526-414C-B68E-F116385ED95A}"/>
              </a:ext>
            </a:extLst>
          </p:cNvPr>
          <p:cNvSpPr>
            <a:spLocks noGrp="1"/>
          </p:cNvSpPr>
          <p:nvPr>
            <p:ph idx="1"/>
          </p:nvPr>
        </p:nvSpPr>
        <p:spPr/>
        <p:txBody>
          <a:bodyPr/>
          <a:lstStyle/>
          <a:p>
            <a:endParaRPr lang="mr-IN" dirty="0">
              <a:effectLst/>
            </a:endParaRPr>
          </a:p>
          <a:p>
            <a:r>
              <a:rPr lang="mr-IN" dirty="0">
                <a:effectLst/>
              </a:rPr>
              <a:t>१. रोर्शाक</a:t>
            </a:r>
          </a:p>
          <a:p>
            <a:endParaRPr lang="en-IN" dirty="0"/>
          </a:p>
        </p:txBody>
      </p:sp>
    </p:spTree>
    <p:extLst>
      <p:ext uri="{BB962C8B-B14F-4D97-AF65-F5344CB8AC3E}">
        <p14:creationId xmlns:p14="http://schemas.microsoft.com/office/powerpoint/2010/main" val="3206672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9F8517-56C8-4ED8-954A-A888598BF751}"/>
              </a:ext>
            </a:extLst>
          </p:cNvPr>
          <p:cNvSpPr>
            <a:spLocks noGrp="1"/>
          </p:cNvSpPr>
          <p:nvPr>
            <p:ph type="title"/>
          </p:nvPr>
        </p:nvSpPr>
        <p:spPr/>
        <p:txBody>
          <a:bodyPr/>
          <a:lstStyle/>
          <a:p>
            <a:r>
              <a:rPr lang="mr-IN" dirty="0"/>
              <a:t>वाढ व विकास </a:t>
            </a:r>
            <a:endParaRPr lang="en-IN" dirty="0"/>
          </a:p>
        </p:txBody>
      </p:sp>
      <p:sp>
        <p:nvSpPr>
          <p:cNvPr id="3" name="Content Placeholder 2">
            <a:extLst>
              <a:ext uri="{FF2B5EF4-FFF2-40B4-BE49-F238E27FC236}">
                <a16:creationId xmlns:a16="http://schemas.microsoft.com/office/drawing/2014/main" xmlns="" id="{3C578663-9278-4C5C-B031-51F73576D1CC}"/>
              </a:ext>
            </a:extLst>
          </p:cNvPr>
          <p:cNvSpPr>
            <a:spLocks noGrp="1"/>
          </p:cNvSpPr>
          <p:nvPr>
            <p:ph idx="1"/>
          </p:nvPr>
        </p:nvSpPr>
        <p:spPr/>
        <p:txBody>
          <a:bodyPr/>
          <a:lstStyle/>
          <a:p>
            <a:r>
              <a:rPr lang="mr-IN" dirty="0"/>
              <a:t>विकासाच्या अवस्था </a:t>
            </a:r>
          </a:p>
          <a:p>
            <a:r>
              <a:rPr lang="mr-IN" dirty="0"/>
              <a:t>विकासाची तत्वे </a:t>
            </a:r>
          </a:p>
          <a:p>
            <a:r>
              <a:rPr lang="mr-IN" dirty="0"/>
              <a:t>वाढ व् विकासावर परिणाम करणारे घटक </a:t>
            </a:r>
          </a:p>
          <a:p>
            <a:r>
              <a:rPr lang="mr-IN" dirty="0"/>
              <a:t>विविध विकास क्षेत्रांची वैशिष्ट्ये </a:t>
            </a:r>
            <a:endParaRPr lang="en-IN" dirty="0"/>
          </a:p>
          <a:p>
            <a:r>
              <a:rPr lang="mr-IN" dirty="0"/>
              <a:t>विकासाच्या उपपत्ती </a:t>
            </a:r>
          </a:p>
          <a:p>
            <a:endParaRPr lang="en-IN" dirty="0"/>
          </a:p>
        </p:txBody>
      </p:sp>
    </p:spTree>
    <p:extLst>
      <p:ext uri="{BB962C8B-B14F-4D97-AF65-F5344CB8AC3E}">
        <p14:creationId xmlns:p14="http://schemas.microsoft.com/office/powerpoint/2010/main" val="4257352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B6A432-4D1E-4B49-961F-AB26139ECC7B}"/>
              </a:ext>
            </a:extLst>
          </p:cNvPr>
          <p:cNvSpPr>
            <a:spLocks noGrp="1"/>
          </p:cNvSpPr>
          <p:nvPr>
            <p:ph type="title"/>
          </p:nvPr>
        </p:nvSpPr>
        <p:spPr>
          <a:xfrm>
            <a:off x="1451578" y="479399"/>
            <a:ext cx="9603275" cy="1049235"/>
          </a:xfrm>
        </p:spPr>
        <p:txBody>
          <a:bodyPr>
            <a:noAutofit/>
          </a:bodyPr>
          <a:lstStyle/>
          <a:p>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मुलांचे</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वय</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वाढते</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तसे</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शरीरही</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वाढते</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त्याचे</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वजन</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वाढते</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उंची</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वाढते</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आकार</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बदलतो</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मेंदूची</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वाढ</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होते</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या</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दृश्य</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स्वरूपातील</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परिमाणात्मक</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बदलांना</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म्हणतात</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latin typeface="Calibri" panose="020F0502020204030204" pitchFamily="34" charset="0"/>
                <a:ea typeface="Calibri" panose="020F0502020204030204" pitchFamily="34" charset="0"/>
                <a:cs typeface="Mangal" panose="02040503050203030202" pitchFamily="18" charset="0"/>
              </a:rPr>
              <a:t/>
            </a:r>
            <a:br>
              <a:rPr lang="en-IN" sz="2800" dirty="0">
                <a:latin typeface="Calibri" panose="020F0502020204030204" pitchFamily="34" charset="0"/>
                <a:ea typeface="Calibri" panose="020F0502020204030204" pitchFamily="34" charset="0"/>
                <a:cs typeface="Mangal" panose="02040503050203030202" pitchFamily="18" charset="0"/>
              </a:rPr>
            </a:br>
            <a:r>
              <a:rPr lang="en-IN" sz="2800" dirty="0">
                <a:latin typeface="Calibri" panose="020F0502020204030204" pitchFamily="34" charset="0"/>
                <a:ea typeface="Calibri" panose="020F0502020204030204" pitchFamily="34" charset="0"/>
                <a:cs typeface="Mangal" panose="02040503050203030202" pitchFamily="18" charset="0"/>
              </a:rPr>
              <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sz="2800" dirty="0"/>
          </a:p>
        </p:txBody>
      </p:sp>
      <p:sp>
        <p:nvSpPr>
          <p:cNvPr id="3" name="Content Placeholder 2">
            <a:extLst>
              <a:ext uri="{FF2B5EF4-FFF2-40B4-BE49-F238E27FC236}">
                <a16:creationId xmlns:a16="http://schemas.microsoft.com/office/drawing/2014/main" xmlns="" id="{016BF3F6-D306-4AAD-8BD5-67A5B2100BF0}"/>
              </a:ext>
            </a:extLst>
          </p:cNvPr>
          <p:cNvSpPr>
            <a:spLocks noGrp="1"/>
          </p:cNvSpPr>
          <p:nvPr>
            <p:ph idx="1"/>
          </p:nvPr>
        </p:nvSpPr>
        <p:spPr>
          <a:xfrm>
            <a:off x="1451578" y="2025892"/>
            <a:ext cx="9603275" cy="3450613"/>
          </a:xfrm>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वाढ</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विकास</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परिपक्वता</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परिवर्तन</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438949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7559DF-54F1-461D-8EFA-2A70236A5AF6}"/>
              </a:ext>
            </a:extLst>
          </p:cNvPr>
          <p:cNvSpPr>
            <a:spLocks noGrp="1"/>
          </p:cNvSpPr>
          <p:nvPr>
            <p:ph type="title"/>
          </p:nvPr>
        </p:nvSpPr>
        <p:spPr/>
        <p:txBody>
          <a:bodyPr>
            <a:normAutofit fontScale="90000"/>
          </a:bodyPr>
          <a:lstStyle/>
          <a:p>
            <a:r>
              <a:rPr lang="en-IN" sz="31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मुलात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दिसून</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येणारे</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इष्ट</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गुणात्मक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व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परिमाणात्मक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बदल</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म्हणजे</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होय</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3100" dirty="0">
                <a:latin typeface="Calibri" panose="020F0502020204030204" pitchFamily="34" charset="0"/>
                <a:ea typeface="Calibri" panose="020F0502020204030204" pitchFamily="34" charset="0"/>
                <a:cs typeface="Mangal" panose="02040503050203030202" pitchFamily="18" charset="0"/>
              </a:rPr>
              <a:t/>
            </a:r>
            <a:br>
              <a:rPr lang="en-IN" sz="31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1570A05E-2DB0-44BB-A99D-FA5B227B189B}"/>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वाढ</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विकास</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परिपक्वता</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परिवर्तन</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3122469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DC58D3-8AAF-4528-9317-1D0A8C9589BC}"/>
              </a:ext>
            </a:extLst>
          </p:cNvPr>
          <p:cNvSpPr>
            <a:spLocks noGrp="1"/>
          </p:cNvSpPr>
          <p:nvPr>
            <p:ph type="title"/>
          </p:nvPr>
        </p:nvSpPr>
        <p:spPr/>
        <p:txBody>
          <a:bodyPr/>
          <a:lstStyle/>
          <a:p>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वाढ</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राशी</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latin typeface="Calibri" panose="020F0502020204030204" pitchFamily="34" charset="0"/>
                <a:ea typeface="Calibri" panose="020F0502020204030204" pitchFamily="34" charset="0"/>
                <a:cs typeface="Mangal" panose="02040503050203030202" pitchFamily="18" charset="0"/>
              </a:rPr>
              <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B2F3E5B1-ED41-40F6-AD37-99147E5BD5E6}"/>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गुणात्मक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संख्यात्मक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३.</a:t>
            </a:r>
            <a:r>
              <a:rPr lang="en-IN" dirty="0">
                <a:effectLst/>
                <a:latin typeface="Times New Roman" panose="02020603050405020304" pitchFamily="18"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चंचल</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स्थिर</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Times New Roman" panose="02020603050405020304" pitchFamily="18" charset="0"/>
                <a:ea typeface="Times New Roman" panose="02020603050405020304" pitchFamily="18" charset="0"/>
                <a:cs typeface="Mangal" panose="02040503050203030202" pitchFamily="18" charset="0"/>
              </a:rPr>
              <a:t> </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1342360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3A57D1-14C5-44FE-B84A-8A6A74EA4716}"/>
              </a:ext>
            </a:extLst>
          </p:cNvPr>
          <p:cNvSpPr>
            <a:spLocks noGrp="1"/>
          </p:cNvSpPr>
          <p:nvPr>
            <p:ph type="title"/>
          </p:nvPr>
        </p:nvSpPr>
        <p:spPr/>
        <p:txBody>
          <a:bodyPr/>
          <a:lstStyle/>
          <a:p>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वाढ</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म्हणजे</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बदल</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latin typeface="Calibri" panose="020F0502020204030204" pitchFamily="34" charset="0"/>
                <a:ea typeface="Calibri" panose="020F0502020204030204" pitchFamily="34" charset="0"/>
                <a:cs typeface="Mangal" panose="02040503050203030202" pitchFamily="18" charset="0"/>
              </a:rPr>
              <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11AA2E9E-788B-418E-9E0A-17F62E8F413A}"/>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परिमाणात्मक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गुणात्मक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३.</a:t>
            </a:r>
            <a:r>
              <a:rPr lang="en-IN" dirty="0">
                <a:effectLst/>
                <a:latin typeface="Times New Roman" panose="02020603050405020304" pitchFamily="18"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परिमाणात्मक</a:t>
            </a:r>
            <a:r>
              <a:rPr lang="en-IN" dirty="0">
                <a:effectLst/>
                <a:latin typeface="Kokila" panose="020B0604020202020204" pitchFamily="34" charset="0"/>
                <a:ea typeface="Times New Roman" panose="02020603050405020304" pitchFamily="18" charset="0"/>
                <a:cs typeface="Mangal" panose="02040503050203030202" pitchFamily="18" charset="0"/>
              </a:rPr>
              <a:t> व </a:t>
            </a:r>
            <a:r>
              <a:rPr lang="en-IN" dirty="0" err="1">
                <a:effectLst/>
                <a:latin typeface="Kokila" panose="020B0604020202020204" pitchFamily="34" charset="0"/>
                <a:ea typeface="Times New Roman" panose="02020603050405020304" pitchFamily="18" charset="0"/>
                <a:cs typeface="Mangal" panose="02040503050203030202" pitchFamily="18" charset="0"/>
              </a:rPr>
              <a:t>गुणात्मक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४.</a:t>
            </a:r>
            <a:r>
              <a:rPr lang="en-IN" dirty="0">
                <a:effectLst/>
                <a:latin typeface="Times New Roman" panose="02020603050405020304" pitchFamily="18"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एकात्मक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1986758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C914E3-7D6A-4DAA-AE3F-3E09FD91DE67}"/>
              </a:ext>
            </a:extLst>
          </p:cNvPr>
          <p:cNvSpPr>
            <a:spLocks noGrp="1"/>
          </p:cNvSpPr>
          <p:nvPr>
            <p:ph type="title"/>
          </p:nvPr>
        </p:nvSpPr>
        <p:spPr/>
        <p:txBody>
          <a:bodyPr/>
          <a:lstStyle/>
          <a:p>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म्हणजे</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बदल</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latin typeface="Calibri" panose="020F0502020204030204" pitchFamily="34" charset="0"/>
                <a:ea typeface="Calibri" panose="020F0502020204030204" pitchFamily="34" charset="0"/>
                <a:cs typeface="Mangal" panose="02040503050203030202" pitchFamily="18" charset="0"/>
              </a:rPr>
              <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F5460943-B382-4587-A27E-8FCFFF7A397A}"/>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परिमाणात्मक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गुणात्मक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३.</a:t>
            </a:r>
            <a:r>
              <a:rPr lang="en-IN" dirty="0">
                <a:effectLst/>
                <a:latin typeface="Arial"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परिमाणात्मक</a:t>
            </a:r>
            <a:r>
              <a:rPr lang="en-IN" dirty="0">
                <a:effectLst/>
                <a:latin typeface="Kokila" panose="020B0604020202020204" pitchFamily="34" charset="0"/>
                <a:ea typeface="Times New Roman" panose="02020603050405020304" pitchFamily="18" charset="0"/>
                <a:cs typeface="Mangal" panose="02040503050203030202" pitchFamily="18" charset="0"/>
              </a:rPr>
              <a:t> व </a:t>
            </a:r>
            <a:r>
              <a:rPr lang="en-IN" dirty="0" err="1">
                <a:effectLst/>
                <a:latin typeface="Kokila" panose="020B0604020202020204" pitchFamily="34" charset="0"/>
                <a:ea typeface="Times New Roman" panose="02020603050405020304" pitchFamily="18" charset="0"/>
                <a:cs typeface="Mangal" panose="02040503050203030202" pitchFamily="18" charset="0"/>
              </a:rPr>
              <a:t>गुणात्मक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४.</a:t>
            </a:r>
            <a:r>
              <a:rPr lang="en-IN" dirty="0">
                <a:effectLst/>
                <a:latin typeface="Arial"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एकात्मक</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38702446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D3C1A1-02EF-47B7-851F-310191EE6C14}"/>
              </a:ext>
            </a:extLst>
          </p:cNvPr>
          <p:cNvSpPr>
            <a:spLocks noGrp="1"/>
          </p:cNvSpPr>
          <p:nvPr>
            <p:ph type="title"/>
          </p:nvPr>
        </p:nvSpPr>
        <p:spPr/>
        <p:txBody>
          <a:bodyPr/>
          <a:lstStyle/>
          <a:p>
            <a:r>
              <a:rPr lang="mr-IN" sz="3200" b="0" i="0" dirty="0">
                <a:solidFill>
                  <a:srgbClr val="0A0A0A"/>
                </a:solidFill>
                <a:effectLst/>
                <a:latin typeface="muli"/>
              </a:rPr>
              <a:t>हातापायांची वाढ विकासाच्या....  अवस्थेत वेगाने होते</a:t>
            </a:r>
            <a:endParaRPr lang="en-IN" dirty="0"/>
          </a:p>
        </p:txBody>
      </p:sp>
      <p:sp>
        <p:nvSpPr>
          <p:cNvPr id="3" name="Content Placeholder 2">
            <a:extLst>
              <a:ext uri="{FF2B5EF4-FFF2-40B4-BE49-F238E27FC236}">
                <a16:creationId xmlns:a16="http://schemas.microsoft.com/office/drawing/2014/main" xmlns="" id="{1818A8DF-B786-4CDA-846E-622C0674D19C}"/>
              </a:ext>
            </a:extLst>
          </p:cNvPr>
          <p:cNvSpPr>
            <a:spLocks noGrp="1"/>
          </p:cNvSpPr>
          <p:nvPr>
            <p:ph idx="1"/>
          </p:nvPr>
        </p:nvSpPr>
        <p:spPr/>
        <p:txBody>
          <a:bodyPr/>
          <a:lstStyle/>
          <a:p>
            <a:pPr marL="0" indent="0" algn="l">
              <a:buNone/>
            </a:pPr>
            <a:endParaRPr lang="mr-IN" b="0" i="0" dirty="0">
              <a:solidFill>
                <a:srgbClr val="0A0A0A"/>
              </a:solidFill>
              <a:effectLst/>
              <a:latin typeface="muli"/>
            </a:endParaRPr>
          </a:p>
          <a:p>
            <a:pPr algn="l"/>
            <a:r>
              <a:rPr lang="mr-IN" b="0" i="0" dirty="0">
                <a:solidFill>
                  <a:srgbClr val="0A0A0A"/>
                </a:solidFill>
                <a:effectLst/>
                <a:latin typeface="muli"/>
              </a:rPr>
              <a:t>१.शैशवावस्था</a:t>
            </a:r>
          </a:p>
          <a:p>
            <a:pPr algn="l"/>
            <a:r>
              <a:rPr lang="mr-IN" b="0" i="0" dirty="0">
                <a:solidFill>
                  <a:srgbClr val="0A0A0A"/>
                </a:solidFill>
                <a:effectLst/>
                <a:latin typeface="muli"/>
              </a:rPr>
              <a:t>२.बाल्यावस्था </a:t>
            </a:r>
          </a:p>
          <a:p>
            <a:pPr algn="l"/>
            <a:r>
              <a:rPr lang="mr-IN" b="0" i="0" dirty="0">
                <a:solidFill>
                  <a:srgbClr val="0A0A0A"/>
                </a:solidFill>
                <a:effectLst/>
                <a:latin typeface="muli"/>
              </a:rPr>
              <a:t>३.</a:t>
            </a:r>
            <a:r>
              <a:rPr lang="mr-IN" i="0" dirty="0">
                <a:solidFill>
                  <a:srgbClr val="0A0A0A"/>
                </a:solidFill>
                <a:effectLst/>
                <a:latin typeface="muli"/>
              </a:rPr>
              <a:t>किशोरावस्था</a:t>
            </a:r>
          </a:p>
          <a:p>
            <a:pPr algn="l"/>
            <a:r>
              <a:rPr lang="mr-IN" b="0" i="0" dirty="0">
                <a:solidFill>
                  <a:srgbClr val="0A0A0A"/>
                </a:solidFill>
                <a:effectLst/>
                <a:latin typeface="muli"/>
              </a:rPr>
              <a:t>४.कुमारावस्था</a:t>
            </a:r>
          </a:p>
          <a:p>
            <a:endParaRPr lang="en-IN" dirty="0"/>
          </a:p>
        </p:txBody>
      </p:sp>
    </p:spTree>
    <p:extLst>
      <p:ext uri="{BB962C8B-B14F-4D97-AF65-F5344CB8AC3E}">
        <p14:creationId xmlns:p14="http://schemas.microsoft.com/office/powerpoint/2010/main" val="2972249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C2BCE7-D7D2-4EF9-BD4D-9E9E0AC8F697}"/>
              </a:ext>
            </a:extLst>
          </p:cNvPr>
          <p:cNvSpPr>
            <a:spLocks noGrp="1"/>
          </p:cNvSpPr>
          <p:nvPr>
            <p:ph type="title"/>
          </p:nvPr>
        </p:nvSpPr>
        <p:spPr/>
        <p:txBody>
          <a:bodyPr/>
          <a:lstStyle/>
          <a:p>
            <a:r>
              <a:rPr lang="mr-IN" sz="3200" b="0" i="0" dirty="0">
                <a:solidFill>
                  <a:srgbClr val="0A0A0A"/>
                </a:solidFill>
                <a:effectLst/>
                <a:latin typeface="muli"/>
              </a:rPr>
              <a:t>.....  या  अवस्थेत विकास वेगाने होतो.</a:t>
            </a:r>
            <a:br>
              <a:rPr lang="mr-IN" sz="3200" b="0" i="0" dirty="0">
                <a:solidFill>
                  <a:srgbClr val="0A0A0A"/>
                </a:solidFill>
                <a:effectLst/>
                <a:latin typeface="muli"/>
              </a:rPr>
            </a:br>
            <a:endParaRPr lang="en-IN" dirty="0"/>
          </a:p>
        </p:txBody>
      </p:sp>
      <p:sp>
        <p:nvSpPr>
          <p:cNvPr id="3" name="Content Placeholder 2">
            <a:extLst>
              <a:ext uri="{FF2B5EF4-FFF2-40B4-BE49-F238E27FC236}">
                <a16:creationId xmlns:a16="http://schemas.microsoft.com/office/drawing/2014/main" xmlns="" id="{7336A3AF-8BA5-467C-A364-54F0390AE067}"/>
              </a:ext>
            </a:extLst>
          </p:cNvPr>
          <p:cNvSpPr>
            <a:spLocks noGrp="1"/>
          </p:cNvSpPr>
          <p:nvPr>
            <p:ph idx="1"/>
          </p:nvPr>
        </p:nvSpPr>
        <p:spPr/>
        <p:txBody>
          <a:bodyPr/>
          <a:lstStyle/>
          <a:p>
            <a:pPr algn="l"/>
            <a:r>
              <a:rPr lang="mr-IN" b="0" i="0" dirty="0">
                <a:solidFill>
                  <a:srgbClr val="0A0A0A"/>
                </a:solidFill>
                <a:effectLst/>
                <a:latin typeface="muli"/>
              </a:rPr>
              <a:t>१. </a:t>
            </a:r>
            <a:r>
              <a:rPr lang="mr-IN" i="0" dirty="0">
                <a:solidFill>
                  <a:srgbClr val="0A0A0A"/>
                </a:solidFill>
                <a:effectLst/>
                <a:latin typeface="muli"/>
              </a:rPr>
              <a:t>गर्भावस्था</a:t>
            </a:r>
            <a:r>
              <a:rPr lang="en-IN" i="0" dirty="0">
                <a:solidFill>
                  <a:srgbClr val="0A0A0A"/>
                </a:solidFill>
                <a:effectLst/>
                <a:latin typeface="muli"/>
              </a:rPr>
              <a:t> (Pregnancy Period)</a:t>
            </a:r>
            <a:endParaRPr lang="mr-IN" i="0" dirty="0">
              <a:solidFill>
                <a:srgbClr val="0A0A0A"/>
              </a:solidFill>
              <a:effectLst/>
              <a:latin typeface="muli"/>
            </a:endParaRPr>
          </a:p>
          <a:p>
            <a:pPr algn="l"/>
            <a:r>
              <a:rPr lang="mr-IN" b="0" i="0" dirty="0">
                <a:solidFill>
                  <a:srgbClr val="0A0A0A"/>
                </a:solidFill>
                <a:effectLst/>
                <a:latin typeface="muli"/>
              </a:rPr>
              <a:t>२. बाल्यावस्था </a:t>
            </a:r>
            <a:r>
              <a:rPr lang="en-IN" b="0" i="0" dirty="0">
                <a:solidFill>
                  <a:srgbClr val="0A0A0A"/>
                </a:solidFill>
                <a:effectLst/>
                <a:latin typeface="muli"/>
              </a:rPr>
              <a:t>(Pre Childhood)</a:t>
            </a:r>
            <a:endParaRPr lang="mr-IN" b="0" i="0" dirty="0">
              <a:solidFill>
                <a:srgbClr val="0A0A0A"/>
              </a:solidFill>
              <a:effectLst/>
              <a:latin typeface="muli"/>
            </a:endParaRPr>
          </a:p>
          <a:p>
            <a:pPr algn="l"/>
            <a:r>
              <a:rPr lang="mr-IN" b="0" i="0" dirty="0">
                <a:solidFill>
                  <a:srgbClr val="0A0A0A"/>
                </a:solidFill>
                <a:effectLst/>
                <a:latin typeface="muli"/>
              </a:rPr>
              <a:t>३. किशोरावस्था</a:t>
            </a:r>
            <a:r>
              <a:rPr lang="en-IN" b="0" i="0" dirty="0">
                <a:solidFill>
                  <a:srgbClr val="0A0A0A"/>
                </a:solidFill>
                <a:effectLst/>
                <a:latin typeface="muli"/>
              </a:rPr>
              <a:t> (Later Childhood)</a:t>
            </a:r>
            <a:endParaRPr lang="mr-IN" b="0" i="0" dirty="0">
              <a:solidFill>
                <a:srgbClr val="0A0A0A"/>
              </a:solidFill>
              <a:effectLst/>
              <a:latin typeface="muli"/>
            </a:endParaRPr>
          </a:p>
          <a:p>
            <a:pPr algn="l"/>
            <a:r>
              <a:rPr lang="mr-IN" b="0" i="0" dirty="0">
                <a:solidFill>
                  <a:srgbClr val="0A0A0A"/>
                </a:solidFill>
                <a:effectLst/>
                <a:latin typeface="muli"/>
              </a:rPr>
              <a:t>४. कुमारावस्था</a:t>
            </a:r>
            <a:r>
              <a:rPr lang="en-IN" b="0" i="0" dirty="0">
                <a:solidFill>
                  <a:srgbClr val="0A0A0A"/>
                </a:solidFill>
                <a:effectLst/>
                <a:latin typeface="muli"/>
              </a:rPr>
              <a:t> (Adolescence)</a:t>
            </a:r>
            <a:endParaRPr lang="mr-IN" b="0" i="0" dirty="0">
              <a:solidFill>
                <a:srgbClr val="0A0A0A"/>
              </a:solidFill>
              <a:effectLst/>
              <a:latin typeface="muli"/>
            </a:endParaRPr>
          </a:p>
          <a:p>
            <a:endParaRPr lang="en-IN" dirty="0"/>
          </a:p>
        </p:txBody>
      </p:sp>
    </p:spTree>
    <p:extLst>
      <p:ext uri="{BB962C8B-B14F-4D97-AF65-F5344CB8AC3E}">
        <p14:creationId xmlns:p14="http://schemas.microsoft.com/office/powerpoint/2010/main" val="11361940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ACADA5-FED1-412B-8797-04F97410F634}"/>
              </a:ext>
            </a:extLst>
          </p:cNvPr>
          <p:cNvSpPr>
            <a:spLocks noGrp="1"/>
          </p:cNvSpPr>
          <p:nvPr>
            <p:ph type="title"/>
          </p:nvPr>
        </p:nvSpPr>
        <p:spPr>
          <a:xfrm>
            <a:off x="838200" y="284481"/>
            <a:ext cx="10515600" cy="1406208"/>
          </a:xfrm>
        </p:spPr>
        <p:txBody>
          <a:bodyPr>
            <a:normAutofit/>
          </a:bodyPr>
          <a:lstStyle/>
          <a:p>
            <a:r>
              <a:rPr lang="mr-IN" sz="2800" b="0" i="0" dirty="0">
                <a:solidFill>
                  <a:srgbClr val="0A0A0A"/>
                </a:solidFill>
                <a:effectLst/>
                <a:latin typeface="muli"/>
              </a:rPr>
              <a:t>......व....   विकास वयाच्या सर्व अवस्थांत होत असतो. पण त्याचा वेग कमी जास्त होत असतो.</a:t>
            </a:r>
            <a:br>
              <a:rPr lang="mr-IN" sz="2800" b="0" i="0" dirty="0">
                <a:solidFill>
                  <a:srgbClr val="0A0A0A"/>
                </a:solidFill>
                <a:effectLst/>
                <a:latin typeface="muli"/>
              </a:rPr>
            </a:br>
            <a:endParaRPr lang="en-IN" sz="2800" dirty="0"/>
          </a:p>
        </p:txBody>
      </p:sp>
      <p:sp>
        <p:nvSpPr>
          <p:cNvPr id="3" name="Content Placeholder 2">
            <a:extLst>
              <a:ext uri="{FF2B5EF4-FFF2-40B4-BE49-F238E27FC236}">
                <a16:creationId xmlns:a16="http://schemas.microsoft.com/office/drawing/2014/main" xmlns="" id="{64530689-D73E-4096-B701-122B938F00D5}"/>
              </a:ext>
            </a:extLst>
          </p:cNvPr>
          <p:cNvSpPr>
            <a:spLocks noGrp="1"/>
          </p:cNvSpPr>
          <p:nvPr>
            <p:ph idx="1"/>
          </p:nvPr>
        </p:nvSpPr>
        <p:spPr/>
        <p:txBody>
          <a:bodyPr/>
          <a:lstStyle/>
          <a:p>
            <a:pPr algn="l"/>
            <a:r>
              <a:rPr lang="mr-IN" b="0" i="0" dirty="0">
                <a:solidFill>
                  <a:srgbClr val="0A0A0A"/>
                </a:solidFill>
                <a:effectLst/>
                <a:latin typeface="muli"/>
              </a:rPr>
              <a:t>१.  शारीरिक,  कारक</a:t>
            </a:r>
            <a:r>
              <a:rPr lang="en-IN" b="0" i="0" dirty="0">
                <a:solidFill>
                  <a:srgbClr val="0A0A0A"/>
                </a:solidFill>
                <a:effectLst/>
                <a:latin typeface="muli"/>
              </a:rPr>
              <a:t> (Physical, motor)</a:t>
            </a:r>
            <a:endParaRPr lang="mr-IN" b="0" i="0" dirty="0">
              <a:solidFill>
                <a:srgbClr val="0A0A0A"/>
              </a:solidFill>
              <a:effectLst/>
              <a:latin typeface="muli"/>
            </a:endParaRPr>
          </a:p>
          <a:p>
            <a:pPr algn="l"/>
            <a:r>
              <a:rPr lang="mr-IN" b="0" i="0" dirty="0">
                <a:solidFill>
                  <a:srgbClr val="0A0A0A"/>
                </a:solidFill>
                <a:effectLst/>
                <a:latin typeface="muli"/>
              </a:rPr>
              <a:t>२.  </a:t>
            </a:r>
            <a:r>
              <a:rPr lang="mr-IN" i="0" dirty="0">
                <a:solidFill>
                  <a:srgbClr val="0A0A0A"/>
                </a:solidFill>
                <a:effectLst/>
                <a:latin typeface="muli"/>
              </a:rPr>
              <a:t>शारीरिक,  मानसिक</a:t>
            </a:r>
            <a:r>
              <a:rPr lang="en-IN" i="0" dirty="0">
                <a:solidFill>
                  <a:srgbClr val="0A0A0A"/>
                </a:solidFill>
                <a:effectLst/>
                <a:latin typeface="muli"/>
              </a:rPr>
              <a:t> ( Physical , mental)</a:t>
            </a:r>
            <a:endParaRPr lang="mr-IN" i="0" dirty="0">
              <a:solidFill>
                <a:srgbClr val="0A0A0A"/>
              </a:solidFill>
              <a:effectLst/>
              <a:latin typeface="muli"/>
            </a:endParaRPr>
          </a:p>
          <a:p>
            <a:pPr algn="l"/>
            <a:r>
              <a:rPr lang="mr-IN" b="0" i="0" dirty="0">
                <a:solidFill>
                  <a:srgbClr val="0A0A0A"/>
                </a:solidFill>
                <a:effectLst/>
                <a:latin typeface="muli"/>
              </a:rPr>
              <a:t>३. नैतिक, भाषिक</a:t>
            </a:r>
            <a:r>
              <a:rPr lang="en-IN" b="0" i="0" dirty="0">
                <a:solidFill>
                  <a:srgbClr val="0A0A0A"/>
                </a:solidFill>
                <a:effectLst/>
                <a:latin typeface="muli"/>
              </a:rPr>
              <a:t> (Moral, Language)</a:t>
            </a:r>
            <a:endParaRPr lang="mr-IN" b="0" i="0" dirty="0">
              <a:solidFill>
                <a:srgbClr val="0A0A0A"/>
              </a:solidFill>
              <a:effectLst/>
              <a:latin typeface="muli"/>
            </a:endParaRPr>
          </a:p>
          <a:p>
            <a:pPr algn="l"/>
            <a:r>
              <a:rPr lang="mr-IN" b="0" i="0" dirty="0">
                <a:solidFill>
                  <a:srgbClr val="0A0A0A"/>
                </a:solidFill>
                <a:effectLst/>
                <a:latin typeface="muli"/>
              </a:rPr>
              <a:t>४. भाषिक,  बौद्धिक</a:t>
            </a:r>
            <a:r>
              <a:rPr lang="en-IN" b="0" i="0" dirty="0">
                <a:solidFill>
                  <a:srgbClr val="0A0A0A"/>
                </a:solidFill>
                <a:effectLst/>
                <a:latin typeface="muli"/>
              </a:rPr>
              <a:t> (Language, Cognitive)</a:t>
            </a:r>
            <a:endParaRPr lang="mr-IN" b="0" i="0" dirty="0">
              <a:solidFill>
                <a:srgbClr val="0A0A0A"/>
              </a:solidFill>
              <a:effectLst/>
              <a:latin typeface="muli"/>
            </a:endParaRPr>
          </a:p>
          <a:p>
            <a:endParaRPr lang="en-IN" dirty="0"/>
          </a:p>
        </p:txBody>
      </p:sp>
    </p:spTree>
    <p:extLst>
      <p:ext uri="{BB962C8B-B14F-4D97-AF65-F5344CB8AC3E}">
        <p14:creationId xmlns:p14="http://schemas.microsoft.com/office/powerpoint/2010/main" val="1388899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E77C67-B46C-4861-B74B-BF6DA0105CDE}"/>
              </a:ext>
            </a:extLst>
          </p:cNvPr>
          <p:cNvSpPr>
            <a:spLocks noGrp="1"/>
          </p:cNvSpPr>
          <p:nvPr>
            <p:ph type="title"/>
          </p:nvPr>
        </p:nvSpPr>
        <p:spPr/>
        <p:txBody>
          <a:bodyPr>
            <a:normAutofit/>
          </a:bodyPr>
          <a:lstStyle/>
          <a:p>
            <a:r>
              <a:rPr lang="mr-IN" sz="2800" dirty="0">
                <a:effectLst/>
              </a:rPr>
              <a:t>शैशवावस्था</a:t>
            </a:r>
            <a:r>
              <a:rPr lang="en-IN" sz="2800" cap="none" dirty="0">
                <a:effectLst/>
              </a:rPr>
              <a:t>(Infancy)</a:t>
            </a:r>
            <a:r>
              <a:rPr lang="mr-IN" sz="2800" cap="none" dirty="0">
                <a:effectLst/>
              </a:rPr>
              <a:t> </a:t>
            </a:r>
            <a:r>
              <a:rPr lang="mr-IN" sz="2800" dirty="0">
                <a:effectLst/>
              </a:rPr>
              <a:t>कालावधी..... असतो</a:t>
            </a:r>
            <a:br>
              <a:rPr lang="mr-IN" sz="2800" dirty="0">
                <a:effectLst/>
              </a:rPr>
            </a:br>
            <a:endParaRPr lang="en-IN" sz="2800" dirty="0"/>
          </a:p>
        </p:txBody>
      </p:sp>
      <p:sp>
        <p:nvSpPr>
          <p:cNvPr id="3" name="Content Placeholder 2">
            <a:extLst>
              <a:ext uri="{FF2B5EF4-FFF2-40B4-BE49-F238E27FC236}">
                <a16:creationId xmlns:a16="http://schemas.microsoft.com/office/drawing/2014/main" xmlns="" id="{CA2AAB18-D04A-4F6B-A3C3-161BFFA6AFA9}"/>
              </a:ext>
            </a:extLst>
          </p:cNvPr>
          <p:cNvSpPr>
            <a:spLocks noGrp="1"/>
          </p:cNvSpPr>
          <p:nvPr>
            <p:ph idx="1"/>
          </p:nvPr>
        </p:nvSpPr>
        <p:spPr/>
        <p:txBody>
          <a:bodyPr>
            <a:normAutofit/>
          </a:bodyPr>
          <a:lstStyle/>
          <a:p>
            <a:r>
              <a:rPr lang="mr-IN" dirty="0">
                <a:effectLst/>
              </a:rPr>
              <a:t>१.  जन्मापासून १०-१४ दिवस</a:t>
            </a:r>
          </a:p>
          <a:p>
            <a:r>
              <a:rPr lang="mr-IN" dirty="0">
                <a:effectLst/>
              </a:rPr>
              <a:t>२.  दोन आठवडे ते दोन वर्षे</a:t>
            </a:r>
          </a:p>
          <a:p>
            <a:r>
              <a:rPr lang="mr-IN" dirty="0">
                <a:effectLst/>
              </a:rPr>
              <a:t>३.  दोन ते सहा वर्षे</a:t>
            </a:r>
          </a:p>
          <a:p>
            <a:r>
              <a:rPr lang="mr-IN" dirty="0">
                <a:effectLst/>
              </a:rPr>
              <a:t>४.  जन्मापासून सहा वर्षे</a:t>
            </a:r>
          </a:p>
          <a:p>
            <a:r>
              <a:rPr lang="mr-IN" dirty="0">
                <a:effectLst/>
              </a:rPr>
              <a:t> </a:t>
            </a:r>
            <a:endParaRPr lang="en-IN" dirty="0"/>
          </a:p>
        </p:txBody>
      </p:sp>
    </p:spTree>
    <p:extLst>
      <p:ext uri="{BB962C8B-B14F-4D97-AF65-F5344CB8AC3E}">
        <p14:creationId xmlns:p14="http://schemas.microsoft.com/office/powerpoint/2010/main" val="30268091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8FB2DE-A115-4939-9771-9957B0F685D8}"/>
              </a:ext>
            </a:extLst>
          </p:cNvPr>
          <p:cNvSpPr>
            <a:spLocks noGrp="1"/>
          </p:cNvSpPr>
          <p:nvPr>
            <p:ph type="title"/>
          </p:nvPr>
        </p:nvSpPr>
        <p:spPr/>
        <p:txBody>
          <a:bodyPr>
            <a:normAutofit/>
          </a:bodyPr>
          <a:lstStyle/>
          <a:p>
            <a:r>
              <a:rPr lang="mr-IN" sz="2800" dirty="0"/>
              <a:t>नवजातावस्थेचा</a:t>
            </a:r>
            <a:r>
              <a:rPr lang="en-IN" sz="2800" dirty="0"/>
              <a:t> (</a:t>
            </a:r>
            <a:r>
              <a:rPr lang="en-IN" sz="2800" cap="none" dirty="0"/>
              <a:t>Neonatal)</a:t>
            </a:r>
            <a:r>
              <a:rPr lang="mr-IN" sz="2800" dirty="0"/>
              <a:t> कालावधी....  असतेा.</a:t>
            </a:r>
            <a:br>
              <a:rPr lang="mr-IN" sz="2800" dirty="0"/>
            </a:br>
            <a:endParaRPr lang="en-IN" sz="2800" dirty="0"/>
          </a:p>
        </p:txBody>
      </p:sp>
      <p:sp>
        <p:nvSpPr>
          <p:cNvPr id="3" name="Content Placeholder 2">
            <a:extLst>
              <a:ext uri="{FF2B5EF4-FFF2-40B4-BE49-F238E27FC236}">
                <a16:creationId xmlns:a16="http://schemas.microsoft.com/office/drawing/2014/main" xmlns="" id="{F71937D4-447B-44F8-85DD-001962FEA009}"/>
              </a:ext>
            </a:extLst>
          </p:cNvPr>
          <p:cNvSpPr>
            <a:spLocks noGrp="1"/>
          </p:cNvSpPr>
          <p:nvPr>
            <p:ph idx="1"/>
          </p:nvPr>
        </p:nvSpPr>
        <p:spPr/>
        <p:txBody>
          <a:bodyPr/>
          <a:lstStyle/>
          <a:p>
            <a:r>
              <a:rPr lang="mr-IN" dirty="0">
                <a:effectLst/>
              </a:rPr>
              <a:t>१.  जन्मापासून  दोन</a:t>
            </a:r>
            <a:r>
              <a:rPr lang="en-IN" dirty="0">
                <a:effectLst/>
              </a:rPr>
              <a:t>-</a:t>
            </a:r>
            <a:r>
              <a:rPr lang="mr-IN" dirty="0">
                <a:effectLst/>
              </a:rPr>
              <a:t>तीन</a:t>
            </a:r>
            <a:r>
              <a:rPr lang="en-IN" dirty="0">
                <a:effectLst/>
              </a:rPr>
              <a:t> </a:t>
            </a:r>
            <a:r>
              <a:rPr lang="mr-IN" dirty="0">
                <a:effectLst/>
              </a:rPr>
              <a:t>आठवडे.</a:t>
            </a:r>
          </a:p>
          <a:p>
            <a:r>
              <a:rPr lang="mr-IN" dirty="0">
                <a:effectLst/>
              </a:rPr>
              <a:t>२.   जन्मापासून सहा महिने</a:t>
            </a:r>
          </a:p>
          <a:p>
            <a:r>
              <a:rPr lang="mr-IN" dirty="0">
                <a:effectLst/>
              </a:rPr>
              <a:t>३.  जन्मापासून दोन वर्षे</a:t>
            </a:r>
          </a:p>
          <a:p>
            <a:r>
              <a:rPr lang="mr-IN" dirty="0">
                <a:effectLst/>
              </a:rPr>
              <a:t>४.  जन्मापासून सहा वर्षे</a:t>
            </a:r>
          </a:p>
          <a:p>
            <a:endParaRPr lang="en-IN" dirty="0"/>
          </a:p>
        </p:txBody>
      </p:sp>
    </p:spTree>
    <p:extLst>
      <p:ext uri="{BB962C8B-B14F-4D97-AF65-F5344CB8AC3E}">
        <p14:creationId xmlns:p14="http://schemas.microsoft.com/office/powerpoint/2010/main" val="3368336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6F6D20-90FD-4ABC-BED9-FC2E6869F67B}"/>
              </a:ext>
            </a:extLst>
          </p:cNvPr>
          <p:cNvSpPr>
            <a:spLocks noGrp="1"/>
          </p:cNvSpPr>
          <p:nvPr>
            <p:ph type="title"/>
          </p:nvPr>
        </p:nvSpPr>
        <p:spPr/>
        <p:txBody>
          <a:bodyPr/>
          <a:lstStyle/>
          <a:p>
            <a:r>
              <a:rPr lang="mr-IN" dirty="0"/>
              <a:t>नवजातावस्थेत बालकाचे डोके  उंचीच्या... पट असते.</a:t>
            </a:r>
            <a:br>
              <a:rPr lang="mr-IN" dirty="0"/>
            </a:br>
            <a:endParaRPr lang="en-IN" dirty="0"/>
          </a:p>
        </p:txBody>
      </p:sp>
      <p:sp>
        <p:nvSpPr>
          <p:cNvPr id="3" name="Content Placeholder 2">
            <a:extLst>
              <a:ext uri="{FF2B5EF4-FFF2-40B4-BE49-F238E27FC236}">
                <a16:creationId xmlns:a16="http://schemas.microsoft.com/office/drawing/2014/main" xmlns="" id="{F3229C3C-21E6-4617-8D5B-2329DE1A1B07}"/>
              </a:ext>
            </a:extLst>
          </p:cNvPr>
          <p:cNvSpPr>
            <a:spLocks noGrp="1"/>
          </p:cNvSpPr>
          <p:nvPr>
            <p:ph idx="1"/>
          </p:nvPr>
        </p:nvSpPr>
        <p:spPr/>
        <p:txBody>
          <a:bodyPr>
            <a:normAutofit/>
          </a:bodyPr>
          <a:lstStyle/>
          <a:p>
            <a:r>
              <a:rPr lang="mr-IN" dirty="0">
                <a:effectLst/>
              </a:rPr>
              <a:t>१. १/२</a:t>
            </a:r>
          </a:p>
          <a:p>
            <a:r>
              <a:rPr lang="mr-IN" dirty="0">
                <a:effectLst/>
              </a:rPr>
              <a:t>२. १/३</a:t>
            </a:r>
          </a:p>
          <a:p>
            <a:r>
              <a:rPr lang="mr-IN" b="1" dirty="0">
                <a:effectLst/>
              </a:rPr>
              <a:t>३. १/४</a:t>
            </a:r>
            <a:endParaRPr lang="mr-IN" dirty="0">
              <a:effectLst/>
            </a:endParaRPr>
          </a:p>
          <a:p>
            <a:r>
              <a:rPr lang="mr-IN" dirty="0">
                <a:effectLst/>
              </a:rPr>
              <a:t>४. ३/४</a:t>
            </a:r>
          </a:p>
          <a:p>
            <a:endParaRPr lang="en-IN" dirty="0"/>
          </a:p>
        </p:txBody>
      </p:sp>
    </p:spTree>
    <p:extLst>
      <p:ext uri="{BB962C8B-B14F-4D97-AF65-F5344CB8AC3E}">
        <p14:creationId xmlns:p14="http://schemas.microsoft.com/office/powerpoint/2010/main" val="38924311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96555E-53FC-43B6-9400-5245DB2CD469}"/>
              </a:ext>
            </a:extLst>
          </p:cNvPr>
          <p:cNvSpPr>
            <a:spLocks noGrp="1"/>
          </p:cNvSpPr>
          <p:nvPr>
            <p:ph type="title"/>
          </p:nvPr>
        </p:nvSpPr>
        <p:spPr/>
        <p:txBody>
          <a:bodyPr/>
          <a:lstStyle/>
          <a:p>
            <a:r>
              <a:rPr lang="mr-IN" dirty="0"/>
              <a:t>प्रौढाचे डोके उंचीच्या... पट असते.</a:t>
            </a:r>
            <a:br>
              <a:rPr lang="mr-IN" dirty="0"/>
            </a:br>
            <a:endParaRPr lang="en-IN" dirty="0"/>
          </a:p>
        </p:txBody>
      </p:sp>
      <p:sp>
        <p:nvSpPr>
          <p:cNvPr id="3" name="Content Placeholder 2">
            <a:extLst>
              <a:ext uri="{FF2B5EF4-FFF2-40B4-BE49-F238E27FC236}">
                <a16:creationId xmlns:a16="http://schemas.microsoft.com/office/drawing/2014/main" xmlns="" id="{654E9C58-BBBC-448D-A428-58D99D8FC71D}"/>
              </a:ext>
            </a:extLst>
          </p:cNvPr>
          <p:cNvSpPr>
            <a:spLocks noGrp="1"/>
          </p:cNvSpPr>
          <p:nvPr>
            <p:ph idx="1"/>
          </p:nvPr>
        </p:nvSpPr>
        <p:spPr/>
        <p:txBody>
          <a:bodyPr/>
          <a:lstStyle/>
          <a:p>
            <a:r>
              <a:rPr lang="mr-IN" dirty="0">
                <a:effectLst/>
              </a:rPr>
              <a:t>१. १/४</a:t>
            </a:r>
          </a:p>
          <a:p>
            <a:r>
              <a:rPr lang="mr-IN" b="1" dirty="0">
                <a:effectLst/>
              </a:rPr>
              <a:t>२. १/७</a:t>
            </a:r>
            <a:endParaRPr lang="mr-IN" dirty="0">
              <a:effectLst/>
            </a:endParaRPr>
          </a:p>
          <a:p>
            <a:r>
              <a:rPr lang="mr-IN" dirty="0">
                <a:effectLst/>
              </a:rPr>
              <a:t>३. १/३</a:t>
            </a:r>
          </a:p>
          <a:p>
            <a:r>
              <a:rPr lang="mr-IN" dirty="0">
                <a:effectLst/>
              </a:rPr>
              <a:t>४. १/९</a:t>
            </a:r>
          </a:p>
          <a:p>
            <a:r>
              <a:rPr lang="mr-IN" dirty="0">
                <a:effectLst/>
              </a:rPr>
              <a:t> </a:t>
            </a:r>
          </a:p>
          <a:p>
            <a:endParaRPr lang="en-IN" dirty="0"/>
          </a:p>
        </p:txBody>
      </p:sp>
    </p:spTree>
    <p:extLst>
      <p:ext uri="{BB962C8B-B14F-4D97-AF65-F5344CB8AC3E}">
        <p14:creationId xmlns:p14="http://schemas.microsoft.com/office/powerpoint/2010/main" val="11321077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E16080-57FB-4114-A466-498947895E1F}"/>
              </a:ext>
            </a:extLst>
          </p:cNvPr>
          <p:cNvSpPr>
            <a:spLocks noGrp="1"/>
          </p:cNvSpPr>
          <p:nvPr>
            <p:ph type="title"/>
          </p:nvPr>
        </p:nvSpPr>
        <p:spPr/>
        <p:txBody>
          <a:bodyPr>
            <a:normAutofit/>
          </a:bodyPr>
          <a:lstStyle/>
          <a:p>
            <a:r>
              <a:rPr lang="mr-IN" sz="3200" b="0" i="0" dirty="0">
                <a:solidFill>
                  <a:srgbClr val="0A0A0A"/>
                </a:solidFill>
                <a:effectLst/>
                <a:latin typeface="muli"/>
              </a:rPr>
              <a:t>......या अवस्थेत  बालमृत्यूचे प्रमाण अधिक असते.</a:t>
            </a:r>
            <a:br>
              <a:rPr lang="mr-IN" sz="3200" b="0" i="0" dirty="0">
                <a:solidFill>
                  <a:srgbClr val="0A0A0A"/>
                </a:solidFill>
                <a:effectLst/>
                <a:latin typeface="muli"/>
              </a:rPr>
            </a:br>
            <a:endParaRPr lang="en-IN" dirty="0"/>
          </a:p>
        </p:txBody>
      </p:sp>
      <p:sp>
        <p:nvSpPr>
          <p:cNvPr id="3" name="Content Placeholder 2">
            <a:extLst>
              <a:ext uri="{FF2B5EF4-FFF2-40B4-BE49-F238E27FC236}">
                <a16:creationId xmlns:a16="http://schemas.microsoft.com/office/drawing/2014/main" xmlns="" id="{F56B7344-4017-4AC6-8F15-E623D03CD491}"/>
              </a:ext>
            </a:extLst>
          </p:cNvPr>
          <p:cNvSpPr>
            <a:spLocks noGrp="1"/>
          </p:cNvSpPr>
          <p:nvPr>
            <p:ph idx="1"/>
          </p:nvPr>
        </p:nvSpPr>
        <p:spPr/>
        <p:txBody>
          <a:bodyPr/>
          <a:lstStyle/>
          <a:p>
            <a:pPr algn="l"/>
            <a:r>
              <a:rPr lang="mr-IN" b="1" i="0" dirty="0">
                <a:solidFill>
                  <a:srgbClr val="0A0A0A"/>
                </a:solidFill>
                <a:effectLst/>
                <a:latin typeface="muli"/>
              </a:rPr>
              <a:t>१.</a:t>
            </a:r>
            <a:r>
              <a:rPr lang="mr-IN" i="0" dirty="0">
                <a:solidFill>
                  <a:srgbClr val="0A0A0A"/>
                </a:solidFill>
                <a:effectLst/>
                <a:latin typeface="muli"/>
              </a:rPr>
              <a:t>शैशवावस्था</a:t>
            </a:r>
          </a:p>
          <a:p>
            <a:pPr algn="l"/>
            <a:r>
              <a:rPr lang="mr-IN" b="0" i="0" dirty="0">
                <a:solidFill>
                  <a:srgbClr val="0A0A0A"/>
                </a:solidFill>
                <a:effectLst/>
                <a:latin typeface="muli"/>
              </a:rPr>
              <a:t>२.बाल्यावस्था </a:t>
            </a:r>
          </a:p>
          <a:p>
            <a:pPr algn="l"/>
            <a:r>
              <a:rPr lang="mr-IN" b="0" i="0" dirty="0">
                <a:solidFill>
                  <a:srgbClr val="0A0A0A"/>
                </a:solidFill>
                <a:effectLst/>
                <a:latin typeface="muli"/>
              </a:rPr>
              <a:t>३. किशोरावस्था</a:t>
            </a:r>
          </a:p>
          <a:p>
            <a:pPr algn="l"/>
            <a:r>
              <a:rPr lang="mr-IN" b="0" i="0" dirty="0">
                <a:solidFill>
                  <a:srgbClr val="0A0A0A"/>
                </a:solidFill>
                <a:effectLst/>
                <a:latin typeface="muli"/>
              </a:rPr>
              <a:t>४. कुमारावस्था</a:t>
            </a:r>
          </a:p>
          <a:p>
            <a:endParaRPr lang="en-IN" dirty="0"/>
          </a:p>
        </p:txBody>
      </p:sp>
    </p:spTree>
    <p:extLst>
      <p:ext uri="{BB962C8B-B14F-4D97-AF65-F5344CB8AC3E}">
        <p14:creationId xmlns:p14="http://schemas.microsoft.com/office/powerpoint/2010/main" val="296493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288E2A-FE71-4C18-ACB4-E4913F3D5077}"/>
              </a:ext>
            </a:extLst>
          </p:cNvPr>
          <p:cNvSpPr>
            <a:spLocks noGrp="1"/>
          </p:cNvSpPr>
          <p:nvPr>
            <p:ph type="title"/>
          </p:nvPr>
        </p:nvSpPr>
        <p:spPr/>
        <p:txBody>
          <a:bodyPr>
            <a:normAutofit/>
          </a:bodyPr>
          <a:lstStyle/>
          <a:p>
            <a:r>
              <a:rPr lang="mr-IN" sz="3200" b="0" i="0" dirty="0">
                <a:solidFill>
                  <a:srgbClr val="0A0A0A"/>
                </a:solidFill>
                <a:effectLst/>
                <a:latin typeface="muli"/>
              </a:rPr>
              <a:t>मूल वयाच्या..... वर्षापासून स्वावलंबी  बनू लागते.</a:t>
            </a:r>
            <a:br>
              <a:rPr lang="mr-IN" sz="3200" b="0" i="0" dirty="0">
                <a:solidFill>
                  <a:srgbClr val="0A0A0A"/>
                </a:solidFill>
                <a:effectLst/>
                <a:latin typeface="muli"/>
              </a:rPr>
            </a:br>
            <a:endParaRPr lang="en-IN" dirty="0"/>
          </a:p>
        </p:txBody>
      </p:sp>
      <p:sp>
        <p:nvSpPr>
          <p:cNvPr id="3" name="Content Placeholder 2">
            <a:extLst>
              <a:ext uri="{FF2B5EF4-FFF2-40B4-BE49-F238E27FC236}">
                <a16:creationId xmlns:a16="http://schemas.microsoft.com/office/drawing/2014/main" xmlns="" id="{6B0342DA-6921-468C-87A3-1DC7FA63E897}"/>
              </a:ext>
            </a:extLst>
          </p:cNvPr>
          <p:cNvSpPr>
            <a:spLocks noGrp="1"/>
          </p:cNvSpPr>
          <p:nvPr>
            <p:ph idx="1"/>
          </p:nvPr>
        </p:nvSpPr>
        <p:spPr/>
        <p:txBody>
          <a:bodyPr/>
          <a:lstStyle/>
          <a:p>
            <a:pPr algn="l"/>
            <a:r>
              <a:rPr lang="mr-IN" b="0" i="0" dirty="0">
                <a:solidFill>
                  <a:srgbClr val="0A0A0A"/>
                </a:solidFill>
                <a:effectLst/>
                <a:latin typeface="muli"/>
              </a:rPr>
              <a:t>१.  दुसऱ्या</a:t>
            </a:r>
          </a:p>
          <a:p>
            <a:pPr algn="l"/>
            <a:r>
              <a:rPr lang="mr-IN" b="0" i="0" dirty="0">
                <a:solidFill>
                  <a:srgbClr val="0A0A0A"/>
                </a:solidFill>
                <a:effectLst/>
                <a:latin typeface="muli"/>
              </a:rPr>
              <a:t>२.  पाचव्या</a:t>
            </a:r>
          </a:p>
          <a:p>
            <a:pPr algn="l"/>
            <a:r>
              <a:rPr lang="mr-IN" b="0" i="0" dirty="0">
                <a:solidFill>
                  <a:srgbClr val="0A0A0A"/>
                </a:solidFill>
                <a:effectLst/>
                <a:latin typeface="muli"/>
              </a:rPr>
              <a:t>३.  बाराव्या</a:t>
            </a:r>
          </a:p>
          <a:p>
            <a:pPr algn="l"/>
            <a:r>
              <a:rPr lang="mr-IN" b="0" i="0" dirty="0">
                <a:solidFill>
                  <a:srgbClr val="0A0A0A"/>
                </a:solidFill>
                <a:effectLst/>
                <a:latin typeface="muli"/>
              </a:rPr>
              <a:t>४.  अठराव्या</a:t>
            </a:r>
          </a:p>
          <a:p>
            <a:endParaRPr lang="en-IN" dirty="0"/>
          </a:p>
        </p:txBody>
      </p:sp>
    </p:spTree>
    <p:extLst>
      <p:ext uri="{BB962C8B-B14F-4D97-AF65-F5344CB8AC3E}">
        <p14:creationId xmlns:p14="http://schemas.microsoft.com/office/powerpoint/2010/main" val="1412015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ED1BD3-187E-49F6-A5A6-0C05AEF622D8}"/>
              </a:ext>
            </a:extLst>
          </p:cNvPr>
          <p:cNvSpPr>
            <a:spLocks noGrp="1"/>
          </p:cNvSpPr>
          <p:nvPr>
            <p:ph type="title"/>
          </p:nvPr>
        </p:nvSpPr>
        <p:spPr/>
        <p:txBody>
          <a:bodyPr>
            <a:normAutofit fontScale="90000"/>
          </a:bodyPr>
          <a:lstStyle/>
          <a:p>
            <a:r>
              <a:rPr lang="en-US" sz="3600" cap="none" dirty="0">
                <a:solidFill>
                  <a:srgbClr val="0A0A0A"/>
                </a:solidFill>
                <a:effectLst/>
                <a:latin typeface="muli"/>
              </a:rPr>
              <a:t>The most critical period of acquisition and </a:t>
            </a:r>
            <a:r>
              <a:rPr lang="en-US" sz="3100" cap="none" dirty="0">
                <a:solidFill>
                  <a:srgbClr val="0A0A0A"/>
                </a:solidFill>
                <a:effectLst/>
                <a:latin typeface="muli"/>
              </a:rPr>
              <a:t>development</a:t>
            </a:r>
            <a:r>
              <a:rPr lang="en-US" sz="3600" cap="none" dirty="0">
                <a:solidFill>
                  <a:srgbClr val="0A0A0A"/>
                </a:solidFill>
                <a:effectLst/>
                <a:latin typeface="muli"/>
              </a:rPr>
              <a:t> of language is</a:t>
            </a:r>
            <a:endParaRPr lang="en-IN" sz="3600" cap="none" dirty="0"/>
          </a:p>
        </p:txBody>
      </p:sp>
      <p:sp>
        <p:nvSpPr>
          <p:cNvPr id="3" name="Content Placeholder 2">
            <a:extLst>
              <a:ext uri="{FF2B5EF4-FFF2-40B4-BE49-F238E27FC236}">
                <a16:creationId xmlns:a16="http://schemas.microsoft.com/office/drawing/2014/main" xmlns="" id="{CB10A58B-74DD-4654-A6E0-3E94C87E8477}"/>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dirty="0">
                <a:solidFill>
                  <a:srgbClr val="0A0A0A"/>
                </a:solidFill>
                <a:effectLst/>
                <a:latin typeface="muli"/>
              </a:rPr>
              <a:t/>
            </a:r>
            <a:br>
              <a:rPr lang="en-US" dirty="0">
                <a:solidFill>
                  <a:srgbClr val="0A0A0A"/>
                </a:solidFill>
                <a:effectLst/>
                <a:latin typeface="muli"/>
              </a:rPr>
            </a:br>
            <a:r>
              <a:rPr lang="en-US" dirty="0">
                <a:solidFill>
                  <a:srgbClr val="0A0A0A"/>
                </a:solidFill>
                <a:effectLst/>
                <a:latin typeface="muli"/>
              </a:rPr>
              <a:t>(1) pre-natal period.</a:t>
            </a:r>
            <a:br>
              <a:rPr lang="en-US" dirty="0">
                <a:solidFill>
                  <a:srgbClr val="0A0A0A"/>
                </a:solidFill>
                <a:effectLst/>
                <a:latin typeface="muli"/>
              </a:rPr>
            </a:br>
            <a:r>
              <a:rPr lang="en-US" dirty="0">
                <a:solidFill>
                  <a:srgbClr val="0A0A0A"/>
                </a:solidFill>
                <a:effectLst/>
                <a:latin typeface="muli"/>
              </a:rPr>
              <a:t>(2) early </a:t>
            </a:r>
            <a:r>
              <a:rPr lang="en-US" sz="2200" dirty="0">
                <a:solidFill>
                  <a:srgbClr val="0A0A0A"/>
                </a:solidFill>
                <a:effectLst/>
                <a:latin typeface="muli"/>
              </a:rPr>
              <a:t>childhood</a:t>
            </a:r>
            <a:r>
              <a:rPr lang="en-US" dirty="0">
                <a:solidFill>
                  <a:srgbClr val="0A0A0A"/>
                </a:solidFill>
                <a:effectLst/>
                <a:latin typeface="muli"/>
              </a:rPr>
              <a:t>.</a:t>
            </a:r>
            <a:br>
              <a:rPr lang="en-US" dirty="0">
                <a:solidFill>
                  <a:srgbClr val="0A0A0A"/>
                </a:solidFill>
                <a:effectLst/>
                <a:latin typeface="muli"/>
              </a:rPr>
            </a:br>
            <a:r>
              <a:rPr lang="en-US" dirty="0">
                <a:solidFill>
                  <a:srgbClr val="0A0A0A"/>
                </a:solidFill>
                <a:effectLst/>
                <a:latin typeface="muli"/>
              </a:rPr>
              <a:t>(3) middle childhood.</a:t>
            </a:r>
            <a:br>
              <a:rPr lang="en-US" dirty="0">
                <a:solidFill>
                  <a:srgbClr val="0A0A0A"/>
                </a:solidFill>
                <a:effectLst/>
                <a:latin typeface="muli"/>
              </a:rPr>
            </a:br>
            <a:r>
              <a:rPr lang="en-US" dirty="0">
                <a:solidFill>
                  <a:srgbClr val="0A0A0A"/>
                </a:solidFill>
                <a:effectLst/>
                <a:latin typeface="muli"/>
              </a:rPr>
              <a:t>(4) adolescence.</a:t>
            </a:r>
          </a:p>
          <a:p>
            <a:endParaRPr lang="en-US" b="1" dirty="0">
              <a:solidFill>
                <a:srgbClr val="0A0A0A"/>
              </a:solidFill>
              <a:effectLst/>
              <a:latin typeface="muli"/>
            </a:endParaRPr>
          </a:p>
          <a:p>
            <a:endParaRPr lang="en-US" b="1" dirty="0">
              <a:solidFill>
                <a:srgbClr val="0A0A0A"/>
              </a:solidFill>
              <a:latin typeface="muli"/>
            </a:endParaRPr>
          </a:p>
          <a:p>
            <a:endParaRPr lang="en-US" b="1" dirty="0">
              <a:solidFill>
                <a:srgbClr val="0A0A0A"/>
              </a:solidFill>
              <a:effectLst/>
              <a:latin typeface="muli"/>
            </a:endParaRPr>
          </a:p>
          <a:p>
            <a:r>
              <a:rPr lang="en-US" b="1" dirty="0">
                <a:solidFill>
                  <a:srgbClr val="0A0A0A"/>
                </a:solidFill>
                <a:effectLst/>
                <a:latin typeface="muli"/>
              </a:rPr>
              <a:t>Ans: 2</a:t>
            </a:r>
            <a:endParaRPr lang="en-US" dirty="0">
              <a:solidFill>
                <a:srgbClr val="0A0A0A"/>
              </a:solidFill>
              <a:effectLst/>
              <a:latin typeface="muli"/>
            </a:endParaRPr>
          </a:p>
          <a:p>
            <a:endParaRPr lang="en-IN" dirty="0"/>
          </a:p>
        </p:txBody>
      </p:sp>
    </p:spTree>
    <p:extLst>
      <p:ext uri="{BB962C8B-B14F-4D97-AF65-F5344CB8AC3E}">
        <p14:creationId xmlns:p14="http://schemas.microsoft.com/office/powerpoint/2010/main" val="22586364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46000B-6798-4E06-804B-EA5B8D445852}"/>
              </a:ext>
            </a:extLst>
          </p:cNvPr>
          <p:cNvSpPr>
            <a:spLocks noGrp="1"/>
          </p:cNvSpPr>
          <p:nvPr>
            <p:ph type="title"/>
          </p:nvPr>
        </p:nvSpPr>
        <p:spPr/>
        <p:txBody>
          <a:bodyPr>
            <a:normAutofit fontScale="90000"/>
          </a:bodyPr>
          <a:lstStyle/>
          <a:p>
            <a:r>
              <a:rPr lang="en-IN" sz="3100" dirty="0" err="1">
                <a:latin typeface="Kokila" panose="020B0604020202020204" pitchFamily="34" charset="0"/>
                <a:ea typeface="Times New Roman" panose="02020603050405020304" pitchFamily="18" charset="0"/>
                <a:cs typeface="Mangal" panose="02040503050203030202" pitchFamily="18" charset="0"/>
              </a:rPr>
              <a:t>एकाच</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वयाच्या</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काही</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बालकांचा</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विकास</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भराभर</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होतो</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तर</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काहींचा</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विकास</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मंद</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गतीने</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होतो</a:t>
            </a:r>
            <a:r>
              <a:rPr lang="en-IN" sz="3100" dirty="0">
                <a:latin typeface="Kokila" panose="020B0604020202020204" pitchFamily="34" charset="0"/>
                <a:ea typeface="Times New Roman" panose="02020603050405020304" pitchFamily="18" charset="0"/>
                <a:cs typeface="Mangal" panose="02040503050203030202" pitchFamily="18" charset="0"/>
              </a:rPr>
              <a:t>.</a:t>
            </a:r>
            <a:r>
              <a:rPr lang="en-IN" sz="3100" dirty="0">
                <a:latin typeface="Arial"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यातून</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विकासाचे</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कोणते</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तत्व</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लक्षात</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येते</a:t>
            </a:r>
            <a:r>
              <a:rPr lang="en-IN" sz="3100" dirty="0">
                <a:latin typeface="Arial" panose="020B0604020202020204" pitchFamily="34" charset="0"/>
                <a:ea typeface="Times New Roman" panose="02020603050405020304" pitchFamily="18" charset="0"/>
                <a:cs typeface="Mangal" panose="02040503050203030202" pitchFamily="18" charset="0"/>
              </a:rPr>
              <a:t>? </a:t>
            </a:r>
            <a:r>
              <a:rPr lang="en-IN" sz="3100" dirty="0">
                <a:latin typeface="Calibri" panose="020F0502020204030204" pitchFamily="34" charset="0"/>
                <a:ea typeface="Calibri" panose="020F0502020204030204" pitchFamily="34" charset="0"/>
                <a:cs typeface="Mangal" panose="02040503050203030202" pitchFamily="18" charset="0"/>
              </a:rPr>
              <a:t/>
            </a:r>
            <a:br>
              <a:rPr lang="en-IN" sz="31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3093863D-0F27-44F8-B151-C3B8581160D8}"/>
              </a:ext>
            </a:extLst>
          </p:cNvPr>
          <p:cNvSpPr>
            <a:spLocks noGrp="1"/>
          </p:cNvSpPr>
          <p:nvPr>
            <p:ph idx="1"/>
          </p:nvPr>
        </p:nvSpPr>
        <p:spPr/>
        <p:txBody>
          <a:bodyPr>
            <a:normAutofit/>
          </a:bodyPr>
          <a:lstStyle/>
          <a:p>
            <a:pPr>
              <a:lnSpc>
                <a:spcPct val="107000"/>
              </a:lnSpc>
              <a:spcAft>
                <a:spcPts val="800"/>
              </a:spcAft>
            </a:pPr>
            <a:r>
              <a:rPr lang="en-IN" dirty="0">
                <a:effectLst/>
                <a:latin typeface="Arial" panose="020B0604020202020204" pitchFamily="34" charset="0"/>
                <a:ea typeface="Times New Roman" panose="02020603050405020304" pitchFamily="18" charset="0"/>
                <a:cs typeface="Mangal" panose="02040503050203030202" pitchFamily="18" charset="0"/>
              </a:rPr>
              <a:t> </a:t>
            </a:r>
            <a:r>
              <a:rPr lang="en-IN" dirty="0">
                <a:effectLst/>
                <a:latin typeface="Kokila" panose="020B0604020202020204" pitchFamily="34" charset="0"/>
                <a:ea typeface="Times New Roman" panose="02020603050405020304" pitchFamily="18" charset="0"/>
                <a:cs typeface="Mangal" panose="02040503050203030202" pitchFamily="18" charset="0"/>
              </a:rPr>
              <a:t>१. </a:t>
            </a:r>
            <a:r>
              <a:rPr lang="en-IN" dirty="0" err="1">
                <a:effectLst/>
                <a:latin typeface="Kokila" panose="020B0604020202020204" pitchFamily="34" charset="0"/>
                <a:ea typeface="Times New Roman" panose="02020603050405020304" pitchFamily="18" charset="0"/>
                <a:cs typeface="Mangal" panose="02040503050203030202" pitchFamily="18" charset="0"/>
              </a:rPr>
              <a:t>विकासाचा</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क्रम</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असतो</a:t>
            </a:r>
            <a:r>
              <a:rPr lang="en-IN" dirty="0">
                <a:effectLst/>
                <a:latin typeface="Kokila" panose="020B0604020202020204" pitchFamily="34" charset="0"/>
                <a:ea typeface="Times New Roman" panose="02020603050405020304" pitchFamily="18" charset="0"/>
                <a:cs typeface="Mangal" panose="02040503050203030202" pitchFamily="18" charset="0"/>
              </a:rPr>
              <a:t>.</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२. </a:t>
            </a:r>
            <a:r>
              <a:rPr lang="en-IN" dirty="0" err="1">
                <a:effectLst/>
                <a:latin typeface="Kokila" panose="020B0604020202020204" pitchFamily="34" charset="0"/>
                <a:ea typeface="Times New Roman" panose="02020603050405020304" pitchFamily="18" charset="0"/>
                <a:cs typeface="Mangal" panose="02040503050203030202" pitchFamily="18" charset="0"/>
              </a:rPr>
              <a:t>विकासाची</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गती</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असते</a:t>
            </a:r>
            <a:r>
              <a:rPr lang="en-IN" dirty="0">
                <a:effectLst/>
                <a:latin typeface="Kokila" panose="020B0604020202020204" pitchFamily="34" charset="0"/>
                <a:ea typeface="Times New Roman" panose="02020603050405020304" pitchFamily="18" charset="0"/>
                <a:cs typeface="Mangal" panose="02040503050203030202" pitchFamily="18" charset="0"/>
              </a:rPr>
              <a:t>.</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३.</a:t>
            </a:r>
            <a:r>
              <a:rPr lang="en-IN" dirty="0">
                <a:effectLst/>
                <a:latin typeface="Arial"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विकासात</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व्यक्तीभेद</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दिसून</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येतात</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Kokila" panose="020B0604020202020204" pitchFamily="34" charset="0"/>
                <a:ea typeface="Times New Roman" panose="02020603050405020304" pitchFamily="18" charset="0"/>
                <a:cs typeface="Mangal" panose="02040503050203030202" pitchFamily="18" charset="0"/>
              </a:rPr>
              <a:t>४.</a:t>
            </a:r>
            <a:r>
              <a:rPr lang="en-IN" dirty="0">
                <a:effectLst/>
                <a:latin typeface="Arial"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विकासाची</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वैशिष्ट्ये</a:t>
            </a:r>
            <a:r>
              <a:rPr lang="en-IN" dirty="0">
                <a:effectLst/>
                <a:latin typeface="Kokila" panose="020B0604020202020204" pitchFamily="34" charset="0"/>
                <a:ea typeface="Times New Roman" panose="02020603050405020304" pitchFamily="18" charset="0"/>
                <a:cs typeface="Mangal" panose="02040503050203030202" pitchFamily="18" charset="0"/>
              </a:rPr>
              <a:t> </a:t>
            </a:r>
            <a:r>
              <a:rPr lang="en-IN" dirty="0" err="1">
                <a:effectLst/>
                <a:latin typeface="Kokila" panose="020B0604020202020204" pitchFamily="34" charset="0"/>
                <a:ea typeface="Times New Roman" panose="02020603050405020304" pitchFamily="18" charset="0"/>
                <a:cs typeface="Mangal" panose="02040503050203030202" pitchFamily="18" charset="0"/>
              </a:rPr>
              <a:t>असतात</a:t>
            </a:r>
            <a:r>
              <a:rPr lang="en-IN" dirty="0">
                <a:effectLst/>
                <a:latin typeface="Kokila" panose="020B0604020202020204" pitchFamily="34" charset="0"/>
                <a:ea typeface="Times New Roman" panose="02020603050405020304" pitchFamily="18" charset="0"/>
                <a:cs typeface="Mangal" panose="02040503050203030202" pitchFamily="18" charset="0"/>
              </a:rPr>
              <a:t>.</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1640932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17E5F1-6826-4011-8450-B7D3858D25C1}"/>
              </a:ext>
            </a:extLst>
          </p:cNvPr>
          <p:cNvSpPr>
            <a:spLocks noGrp="1"/>
          </p:cNvSpPr>
          <p:nvPr>
            <p:ph type="title"/>
          </p:nvPr>
        </p:nvSpPr>
        <p:spPr>
          <a:xfrm>
            <a:off x="838200" y="172720"/>
            <a:ext cx="10515600" cy="1517969"/>
          </a:xfrm>
        </p:spPr>
        <p:txBody>
          <a:bodyPr>
            <a:normAutofit fontScale="90000"/>
          </a:bodyPr>
          <a:lstStyle/>
          <a:p>
            <a:r>
              <a:rPr lang="en-IN" sz="3100" dirty="0">
                <a:effectLst/>
              </a:rPr>
              <a:t/>
            </a:r>
            <a:br>
              <a:rPr lang="en-IN" sz="3100" dirty="0">
                <a:effectLst/>
              </a:rPr>
            </a:br>
            <a:r>
              <a:rPr lang="mr-IN" sz="3100" dirty="0">
                <a:effectLst/>
              </a:rPr>
              <a:t>मुल प्रथम आवाज करते,  नंतर शब्द उच्चारते,  नंतर वाक्य बोलते.  शाब्दिक विकासाचा असा साचा असतो. </a:t>
            </a:r>
            <a:br>
              <a:rPr lang="mr-IN" sz="3100" dirty="0">
                <a:effectLst/>
              </a:rPr>
            </a:br>
            <a:r>
              <a:rPr lang="mr-IN" sz="3100" dirty="0">
                <a:effectLst/>
              </a:rPr>
              <a:t> यातून विकासाचे......  तत्व लक्षात येते.</a:t>
            </a:r>
            <a:br>
              <a:rPr lang="mr-IN" sz="3100" dirty="0">
                <a:effectLst/>
              </a:rPr>
            </a:br>
            <a:endParaRPr lang="en-IN" dirty="0"/>
          </a:p>
        </p:txBody>
      </p:sp>
      <p:sp>
        <p:nvSpPr>
          <p:cNvPr id="3" name="Content Placeholder 2">
            <a:extLst>
              <a:ext uri="{FF2B5EF4-FFF2-40B4-BE49-F238E27FC236}">
                <a16:creationId xmlns:a16="http://schemas.microsoft.com/office/drawing/2014/main" xmlns="" id="{1E157029-EB76-489B-AB86-C67340EB6743}"/>
              </a:ext>
            </a:extLst>
          </p:cNvPr>
          <p:cNvSpPr>
            <a:spLocks noGrp="1"/>
          </p:cNvSpPr>
          <p:nvPr>
            <p:ph idx="1"/>
          </p:nvPr>
        </p:nvSpPr>
        <p:spPr/>
        <p:txBody>
          <a:bodyPr/>
          <a:lstStyle/>
          <a:p>
            <a:r>
              <a:rPr lang="mr-IN" dirty="0">
                <a:effectLst/>
              </a:rPr>
              <a:t>१.  विकासाचा क्रम निश्चित असतो.</a:t>
            </a:r>
          </a:p>
          <a:p>
            <a:r>
              <a:rPr lang="mr-IN" dirty="0">
                <a:effectLst/>
              </a:rPr>
              <a:t>२.  विकासासंबंधी भविष्य वर्तविता येते</a:t>
            </a:r>
          </a:p>
          <a:p>
            <a:r>
              <a:rPr lang="mr-IN" dirty="0">
                <a:effectLst/>
              </a:rPr>
              <a:t>३.  प्रत्येक विकासाची काही वैशिष्ट्ये असतात</a:t>
            </a:r>
          </a:p>
          <a:p>
            <a:r>
              <a:rPr lang="mr-IN" dirty="0">
                <a:effectLst/>
              </a:rPr>
              <a:t>४.  प्रत्येक व्यक्तीला  प्रत्येक विकास अवस्थेतून जावे लागते.</a:t>
            </a:r>
          </a:p>
          <a:p>
            <a:endParaRPr lang="en-IN" dirty="0"/>
          </a:p>
        </p:txBody>
      </p:sp>
    </p:spTree>
    <p:extLst>
      <p:ext uri="{BB962C8B-B14F-4D97-AF65-F5344CB8AC3E}">
        <p14:creationId xmlns:p14="http://schemas.microsoft.com/office/powerpoint/2010/main" val="27096515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93E8D9-F630-4CF4-8AE1-34AECCDF75FA}"/>
              </a:ext>
            </a:extLst>
          </p:cNvPr>
          <p:cNvSpPr>
            <a:spLocks noGrp="1"/>
          </p:cNvSpPr>
          <p:nvPr>
            <p:ph type="title"/>
          </p:nvPr>
        </p:nvSpPr>
        <p:spPr>
          <a:xfrm>
            <a:off x="881380" y="152400"/>
            <a:ext cx="10601960" cy="2036129"/>
          </a:xfrm>
        </p:spPr>
        <p:txBody>
          <a:bodyPr>
            <a:normAutofit fontScale="90000"/>
          </a:bodyPr>
          <a:lstStyle/>
          <a:p>
            <a:r>
              <a:rPr lang="mr-IN" sz="3100" dirty="0">
                <a:effectLst/>
              </a:rPr>
              <a:t>जे मुल हुशार असते  ते सर्व क्षेत्रात चमकते.  त्याचे शरीरही सुदृढ असते.  त्याचे इतरांशी संबंधही चांगले असतात. पण मंद बुद्धीची मुले सर्वच बाबतीत मागे असतात. </a:t>
            </a:r>
            <a:br>
              <a:rPr lang="mr-IN" sz="3100" dirty="0">
                <a:effectLst/>
              </a:rPr>
            </a:br>
            <a:r>
              <a:rPr lang="mr-IN" sz="3100" dirty="0">
                <a:effectLst/>
              </a:rPr>
              <a:t> हे विधान विकासाचे कोणते तत्त्व सांगते?</a:t>
            </a:r>
            <a:br>
              <a:rPr lang="mr-IN" sz="3100" dirty="0">
                <a:effectLst/>
              </a:rPr>
            </a:br>
            <a:endParaRPr lang="en-IN" dirty="0"/>
          </a:p>
        </p:txBody>
      </p:sp>
      <p:sp>
        <p:nvSpPr>
          <p:cNvPr id="3" name="Content Placeholder 2">
            <a:extLst>
              <a:ext uri="{FF2B5EF4-FFF2-40B4-BE49-F238E27FC236}">
                <a16:creationId xmlns:a16="http://schemas.microsoft.com/office/drawing/2014/main" xmlns="" id="{93F955EE-E009-43A5-A112-C99C8EC99423}"/>
              </a:ext>
            </a:extLst>
          </p:cNvPr>
          <p:cNvSpPr>
            <a:spLocks noGrp="1"/>
          </p:cNvSpPr>
          <p:nvPr>
            <p:ph idx="1"/>
          </p:nvPr>
        </p:nvSpPr>
        <p:spPr>
          <a:xfrm>
            <a:off x="924560" y="2587625"/>
            <a:ext cx="10515600" cy="3325495"/>
          </a:xfrm>
        </p:spPr>
        <p:txBody>
          <a:bodyPr/>
          <a:lstStyle/>
          <a:p>
            <a:r>
              <a:rPr lang="mr-IN" dirty="0">
                <a:effectLst/>
              </a:rPr>
              <a:t>१.  विकासाची क्षेत्रे परस्परांशी संबंधित असतात</a:t>
            </a:r>
          </a:p>
          <a:p>
            <a:r>
              <a:rPr lang="mr-IN" dirty="0">
                <a:effectLst/>
              </a:rPr>
              <a:t>२. विकासासंबंधी भविष्य वर्तविता येते</a:t>
            </a:r>
          </a:p>
          <a:p>
            <a:r>
              <a:rPr lang="mr-IN" dirty="0">
                <a:effectLst/>
              </a:rPr>
              <a:t>३.  प्रत्येक विकासाची काही वैशिष्ट्ये असतात</a:t>
            </a:r>
          </a:p>
          <a:p>
            <a:r>
              <a:rPr lang="mr-IN" dirty="0">
                <a:effectLst/>
              </a:rPr>
              <a:t>४.  प्रत्येक व्यक्तीला  प्रत्येक विकास अवस्थेतून जावे लागते.</a:t>
            </a:r>
          </a:p>
          <a:p>
            <a:endParaRPr lang="en-IN" dirty="0"/>
          </a:p>
        </p:txBody>
      </p:sp>
    </p:spTree>
    <p:extLst>
      <p:ext uri="{BB962C8B-B14F-4D97-AF65-F5344CB8AC3E}">
        <p14:creationId xmlns:p14="http://schemas.microsoft.com/office/powerpoint/2010/main" val="11485784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FBA4F3-C360-40B8-88B7-7633824FBA03}"/>
              </a:ext>
            </a:extLst>
          </p:cNvPr>
          <p:cNvSpPr>
            <a:spLocks noGrp="1"/>
          </p:cNvSpPr>
          <p:nvPr>
            <p:ph type="title"/>
          </p:nvPr>
        </p:nvSpPr>
        <p:spPr>
          <a:xfrm>
            <a:off x="838200" y="284481"/>
            <a:ext cx="10515600" cy="1406208"/>
          </a:xfrm>
        </p:spPr>
        <p:txBody>
          <a:bodyPr>
            <a:noAutofit/>
          </a:bodyPr>
          <a:lstStyle/>
          <a:p>
            <a:r>
              <a:rPr lang="en-US" sz="2800" cap="none" dirty="0">
                <a:solidFill>
                  <a:srgbClr val="0A0A0A"/>
                </a:solidFill>
                <a:effectLst/>
                <a:latin typeface="muli"/>
              </a:rPr>
              <a:t>Which of the following statements denotes the relationship between development and learning correctly?</a:t>
            </a:r>
            <a:br>
              <a:rPr lang="en-US" sz="2800" cap="none" dirty="0">
                <a:solidFill>
                  <a:srgbClr val="0A0A0A"/>
                </a:solidFill>
                <a:effectLst/>
                <a:latin typeface="muli"/>
              </a:rPr>
            </a:br>
            <a:endParaRPr lang="en-IN" sz="2800" cap="none" dirty="0"/>
          </a:p>
        </p:txBody>
      </p:sp>
      <p:sp>
        <p:nvSpPr>
          <p:cNvPr id="3" name="Content Placeholder 2">
            <a:extLst>
              <a:ext uri="{FF2B5EF4-FFF2-40B4-BE49-F238E27FC236}">
                <a16:creationId xmlns:a16="http://schemas.microsoft.com/office/drawing/2014/main" xmlns="" id="{5CB708D1-CE4C-4057-93BA-E86675B980E2}"/>
              </a:ext>
            </a:extLst>
          </p:cNvPr>
          <p:cNvSpPr>
            <a:spLocks noGrp="1"/>
          </p:cNvSpPr>
          <p:nvPr>
            <p:ph idx="1"/>
          </p:nvPr>
        </p:nvSpPr>
        <p:spPr/>
        <p:txBody>
          <a:bodyPr>
            <a:normAutofit fontScale="85000" lnSpcReduction="20000"/>
          </a:bodyPr>
          <a:lstStyle/>
          <a:p>
            <a:pPr>
              <a:buFont typeface="Arial" panose="020B0604020202020204" pitchFamily="34" charset="0"/>
              <a:buChar char="•"/>
            </a:pPr>
            <a:r>
              <a:rPr lang="en-US" dirty="0">
                <a:solidFill>
                  <a:srgbClr val="0A0A0A"/>
                </a:solidFill>
                <a:effectLst/>
                <a:latin typeface="muli"/>
              </a:rPr>
              <a:t>(1</a:t>
            </a:r>
            <a:r>
              <a:rPr lang="en-US" sz="2200" dirty="0">
                <a:solidFill>
                  <a:srgbClr val="0A0A0A"/>
                </a:solidFill>
                <a:effectLst/>
                <a:latin typeface="muli"/>
              </a:rPr>
              <a:t>) Development and learning are inter-related and inter-dependent.</a:t>
            </a:r>
            <a:br>
              <a:rPr lang="en-US" sz="2200" dirty="0">
                <a:solidFill>
                  <a:srgbClr val="0A0A0A"/>
                </a:solidFill>
                <a:effectLst/>
                <a:latin typeface="muli"/>
              </a:rPr>
            </a:br>
            <a:r>
              <a:rPr lang="en-US" sz="2200" dirty="0">
                <a:solidFill>
                  <a:srgbClr val="0A0A0A"/>
                </a:solidFill>
                <a:effectLst/>
                <a:latin typeface="muli"/>
              </a:rPr>
              <a:t>(2) Development and learning are not related.</a:t>
            </a:r>
            <a:br>
              <a:rPr lang="en-US" sz="2200" dirty="0">
                <a:solidFill>
                  <a:srgbClr val="0A0A0A"/>
                </a:solidFill>
                <a:effectLst/>
                <a:latin typeface="muli"/>
              </a:rPr>
            </a:br>
            <a:r>
              <a:rPr lang="en-US" sz="2200" dirty="0">
                <a:solidFill>
                  <a:srgbClr val="0A0A0A"/>
                </a:solidFill>
                <a:effectLst/>
                <a:latin typeface="muli"/>
              </a:rPr>
              <a:t>(3) Learning takes place irrespective of development.</a:t>
            </a:r>
            <a:br>
              <a:rPr lang="en-US" sz="2200" dirty="0">
                <a:solidFill>
                  <a:srgbClr val="0A0A0A"/>
                </a:solidFill>
                <a:effectLst/>
                <a:latin typeface="muli"/>
              </a:rPr>
            </a:br>
            <a:r>
              <a:rPr lang="en-US" sz="2200" dirty="0">
                <a:solidFill>
                  <a:srgbClr val="0A0A0A"/>
                </a:solidFill>
                <a:effectLst/>
                <a:latin typeface="muli"/>
              </a:rPr>
              <a:t>(4) The rate of learning far exceeds the rate of development.</a:t>
            </a:r>
          </a:p>
          <a:p>
            <a:pPr>
              <a:buFont typeface="Arial" panose="020B0604020202020204" pitchFamily="34" charset="0"/>
              <a:buChar char="•"/>
            </a:pPr>
            <a:endParaRPr lang="en-US" sz="2600" dirty="0">
              <a:solidFill>
                <a:srgbClr val="0A0A0A"/>
              </a:solidFill>
              <a:latin typeface="muli"/>
            </a:endParaRPr>
          </a:p>
          <a:p>
            <a:pPr>
              <a:buFont typeface="Arial" panose="020B0604020202020204" pitchFamily="34" charset="0"/>
              <a:buChar char="•"/>
            </a:pPr>
            <a:endParaRPr lang="en-US" dirty="0">
              <a:solidFill>
                <a:srgbClr val="0A0A0A"/>
              </a:solidFill>
              <a:effectLst/>
              <a:latin typeface="muli"/>
            </a:endParaRPr>
          </a:p>
          <a:p>
            <a:pPr>
              <a:buFont typeface="Arial" panose="020B0604020202020204" pitchFamily="34" charset="0"/>
              <a:buChar char="•"/>
            </a:pPr>
            <a:endParaRPr lang="en-US" dirty="0">
              <a:solidFill>
                <a:srgbClr val="0A0A0A"/>
              </a:solidFill>
              <a:latin typeface="muli"/>
            </a:endParaRPr>
          </a:p>
          <a:p>
            <a:pPr>
              <a:buFont typeface="Arial" panose="020B0604020202020204" pitchFamily="34" charset="0"/>
              <a:buChar char="•"/>
            </a:pPr>
            <a:endParaRPr lang="en-US" dirty="0">
              <a:solidFill>
                <a:srgbClr val="0A0A0A"/>
              </a:solidFill>
              <a:effectLst/>
              <a:latin typeface="muli"/>
            </a:endParaRPr>
          </a:p>
          <a:p>
            <a:r>
              <a:rPr lang="en-US" b="1" dirty="0">
                <a:solidFill>
                  <a:srgbClr val="0A0A0A"/>
                </a:solidFill>
                <a:effectLst/>
                <a:latin typeface="muli"/>
              </a:rPr>
              <a:t>Ans: 1</a:t>
            </a:r>
            <a:endParaRPr lang="en-US" dirty="0">
              <a:solidFill>
                <a:srgbClr val="0A0A0A"/>
              </a:solidFill>
              <a:effectLst/>
              <a:latin typeface="muli"/>
            </a:endParaRPr>
          </a:p>
          <a:p>
            <a:endParaRPr lang="en-IN" dirty="0"/>
          </a:p>
        </p:txBody>
      </p:sp>
    </p:spTree>
    <p:extLst>
      <p:ext uri="{BB962C8B-B14F-4D97-AF65-F5344CB8AC3E}">
        <p14:creationId xmlns:p14="http://schemas.microsoft.com/office/powerpoint/2010/main" val="42322826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91474B-4B40-4122-9649-A2A603ECB6B7}"/>
              </a:ext>
            </a:extLst>
          </p:cNvPr>
          <p:cNvSpPr>
            <a:spLocks noGrp="1"/>
          </p:cNvSpPr>
          <p:nvPr>
            <p:ph type="title"/>
          </p:nvPr>
        </p:nvSpPr>
        <p:spPr/>
        <p:txBody>
          <a:bodyPr>
            <a:normAutofit/>
          </a:bodyPr>
          <a:lstStyle/>
          <a:p>
            <a:r>
              <a:rPr lang="mr-IN" sz="2800" dirty="0"/>
              <a:t>किशोरावस्था कालावधी ओळखा?</a:t>
            </a:r>
            <a:br>
              <a:rPr lang="mr-IN" sz="2800" dirty="0"/>
            </a:br>
            <a:endParaRPr lang="en-IN" sz="2800" dirty="0"/>
          </a:p>
        </p:txBody>
      </p:sp>
      <p:sp>
        <p:nvSpPr>
          <p:cNvPr id="3" name="Content Placeholder 2">
            <a:extLst>
              <a:ext uri="{FF2B5EF4-FFF2-40B4-BE49-F238E27FC236}">
                <a16:creationId xmlns:a16="http://schemas.microsoft.com/office/drawing/2014/main" xmlns="" id="{13C9CB3C-EB4F-4414-A823-B122A9B606C6}"/>
              </a:ext>
            </a:extLst>
          </p:cNvPr>
          <p:cNvSpPr>
            <a:spLocks noGrp="1"/>
          </p:cNvSpPr>
          <p:nvPr>
            <p:ph idx="1"/>
          </p:nvPr>
        </p:nvSpPr>
        <p:spPr>
          <a:xfrm>
            <a:off x="1451579" y="2025892"/>
            <a:ext cx="9603275" cy="3450613"/>
          </a:xfrm>
        </p:spPr>
        <p:txBody>
          <a:bodyPr/>
          <a:lstStyle/>
          <a:p>
            <a:endParaRPr lang="mr-IN" dirty="0"/>
          </a:p>
          <a:p>
            <a:r>
              <a:rPr lang="mr-IN" dirty="0"/>
              <a:t>१. १-३ वर्षे </a:t>
            </a:r>
          </a:p>
          <a:p>
            <a:r>
              <a:rPr lang="mr-IN" dirty="0"/>
              <a:t>२. ३-६ वर्षे </a:t>
            </a:r>
          </a:p>
          <a:p>
            <a:r>
              <a:rPr lang="mr-IN" dirty="0"/>
              <a:t>२. ६-१२ वर्षे </a:t>
            </a:r>
          </a:p>
          <a:p>
            <a:r>
              <a:rPr lang="mr-IN" dirty="0"/>
              <a:t>३. १२-१८ वर्षे </a:t>
            </a:r>
            <a:endParaRPr lang="en-IN" dirty="0"/>
          </a:p>
        </p:txBody>
      </p:sp>
    </p:spTree>
    <p:extLst>
      <p:ext uri="{BB962C8B-B14F-4D97-AF65-F5344CB8AC3E}">
        <p14:creationId xmlns:p14="http://schemas.microsoft.com/office/powerpoint/2010/main" val="9974316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4BEF55-E0E0-46F4-AB52-79B867FA2E35}"/>
              </a:ext>
            </a:extLst>
          </p:cNvPr>
          <p:cNvSpPr>
            <a:spLocks noGrp="1"/>
          </p:cNvSpPr>
          <p:nvPr>
            <p:ph type="title"/>
          </p:nvPr>
        </p:nvSpPr>
        <p:spPr>
          <a:xfrm>
            <a:off x="882619" y="682599"/>
            <a:ext cx="9603275" cy="1049235"/>
          </a:xfrm>
        </p:spPr>
        <p:txBody>
          <a:bodyPr>
            <a:noAutofit/>
          </a:bodyPr>
          <a:lstStyle/>
          <a:p>
            <a:r>
              <a:rPr lang="mr-IN" sz="2800" dirty="0"/>
              <a:t>एरिक्सन यांनी  ६ ते ११ वर्षापर्यंतच्या अवस्थेस</a:t>
            </a:r>
            <a:r>
              <a:rPr lang="en-IN" sz="2800" dirty="0"/>
              <a:t>…..</a:t>
            </a:r>
            <a:r>
              <a:rPr lang="mr-IN" sz="2800" dirty="0"/>
              <a:t>अवस्था म्हटले आहे. </a:t>
            </a:r>
            <a:br>
              <a:rPr lang="mr-IN" sz="2800" dirty="0"/>
            </a:br>
            <a:endParaRPr lang="en-IN" sz="2800" dirty="0"/>
          </a:p>
        </p:txBody>
      </p:sp>
      <p:sp>
        <p:nvSpPr>
          <p:cNvPr id="3" name="Content Placeholder 2">
            <a:extLst>
              <a:ext uri="{FF2B5EF4-FFF2-40B4-BE49-F238E27FC236}">
                <a16:creationId xmlns:a16="http://schemas.microsoft.com/office/drawing/2014/main" xmlns="" id="{88A9F48D-0273-4693-8CE7-A8B31CD87461}"/>
              </a:ext>
            </a:extLst>
          </p:cNvPr>
          <p:cNvSpPr>
            <a:spLocks noGrp="1"/>
          </p:cNvSpPr>
          <p:nvPr>
            <p:ph idx="1"/>
          </p:nvPr>
        </p:nvSpPr>
        <p:spPr>
          <a:xfrm>
            <a:off x="638779" y="1944612"/>
            <a:ext cx="9603275" cy="3450613"/>
          </a:xfrm>
        </p:spPr>
        <p:txBody>
          <a:bodyPr/>
          <a:lstStyle/>
          <a:p>
            <a:r>
              <a:rPr lang="mr-IN" dirty="0"/>
              <a:t>क्रीड़ा  </a:t>
            </a:r>
          </a:p>
          <a:p>
            <a:r>
              <a:rPr lang="mr-IN" dirty="0"/>
              <a:t>शालेय </a:t>
            </a:r>
          </a:p>
          <a:p>
            <a:r>
              <a:rPr lang="mr-IN" dirty="0"/>
              <a:t>तरुण </a:t>
            </a:r>
          </a:p>
          <a:p>
            <a:r>
              <a:rPr lang="mr-IN" dirty="0"/>
              <a:t>प्रौढ </a:t>
            </a:r>
            <a:endParaRPr lang="en-IN" dirty="0"/>
          </a:p>
        </p:txBody>
      </p:sp>
    </p:spTree>
    <p:extLst>
      <p:ext uri="{BB962C8B-B14F-4D97-AF65-F5344CB8AC3E}">
        <p14:creationId xmlns:p14="http://schemas.microsoft.com/office/powerpoint/2010/main" val="835838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cap="none" dirty="0" smtClean="0"/>
              <a:t>Amit is a normal child, studies in 6</a:t>
            </a:r>
            <a:r>
              <a:rPr lang="en-IN" cap="none" baseline="30000" dirty="0" smtClean="0"/>
              <a:t>th</a:t>
            </a:r>
            <a:r>
              <a:rPr lang="en-IN" cap="none" dirty="0" smtClean="0"/>
              <a:t> Std.  Age wise his word </a:t>
            </a:r>
            <a:r>
              <a:rPr lang="en-IN" cap="none" dirty="0"/>
              <a:t>vocabulary </a:t>
            </a:r>
            <a:r>
              <a:rPr lang="en-IN" cap="none" dirty="0" smtClean="0"/>
              <a:t> is …… words.</a:t>
            </a:r>
            <a:endParaRPr lang="en-IN" cap="none" dirty="0"/>
          </a:p>
        </p:txBody>
      </p:sp>
      <p:sp>
        <p:nvSpPr>
          <p:cNvPr id="3" name="Content Placeholder 2"/>
          <p:cNvSpPr>
            <a:spLocks noGrp="1"/>
          </p:cNvSpPr>
          <p:nvPr>
            <p:ph idx="1"/>
          </p:nvPr>
        </p:nvSpPr>
        <p:spPr/>
        <p:txBody>
          <a:bodyPr/>
          <a:lstStyle/>
          <a:p>
            <a:r>
              <a:rPr lang="en-IN" dirty="0" smtClean="0"/>
              <a:t>Near about 10000</a:t>
            </a:r>
          </a:p>
          <a:p>
            <a:r>
              <a:rPr lang="en-IN" dirty="0" smtClean="0"/>
              <a:t>Near about 25000</a:t>
            </a:r>
          </a:p>
          <a:p>
            <a:pPr lvl="0">
              <a:buClr>
                <a:srgbClr val="B71E42"/>
              </a:buClr>
            </a:pPr>
            <a:r>
              <a:rPr lang="en-IN" dirty="0">
                <a:solidFill>
                  <a:prstClr val="black"/>
                </a:solidFill>
              </a:rPr>
              <a:t>Near about </a:t>
            </a:r>
            <a:r>
              <a:rPr lang="en-IN" dirty="0" smtClean="0">
                <a:solidFill>
                  <a:prstClr val="black"/>
                </a:solidFill>
              </a:rPr>
              <a:t>35000</a:t>
            </a:r>
            <a:endParaRPr lang="en-IN" dirty="0">
              <a:solidFill>
                <a:prstClr val="black"/>
              </a:solidFill>
            </a:endParaRPr>
          </a:p>
          <a:p>
            <a:pPr lvl="0">
              <a:buClr>
                <a:srgbClr val="B71E42"/>
              </a:buClr>
            </a:pPr>
            <a:r>
              <a:rPr lang="en-IN" dirty="0">
                <a:solidFill>
                  <a:prstClr val="black"/>
                </a:solidFill>
              </a:rPr>
              <a:t>Near about </a:t>
            </a:r>
            <a:r>
              <a:rPr lang="en-IN" dirty="0" smtClean="0">
                <a:solidFill>
                  <a:prstClr val="black"/>
                </a:solidFill>
              </a:rPr>
              <a:t>50000</a:t>
            </a:r>
            <a:endParaRPr lang="en-IN" dirty="0">
              <a:solidFill>
                <a:prstClr val="black"/>
              </a:solidFill>
            </a:endParaRPr>
          </a:p>
          <a:p>
            <a:endParaRPr lang="en-IN" dirty="0"/>
          </a:p>
        </p:txBody>
      </p:sp>
    </p:spTree>
    <p:extLst>
      <p:ext uri="{BB962C8B-B14F-4D97-AF65-F5344CB8AC3E}">
        <p14:creationId xmlns:p14="http://schemas.microsoft.com/office/powerpoint/2010/main" val="1685739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cap="none" dirty="0" smtClean="0"/>
              <a:t>Concept of Conservation Capacity develops in…. period</a:t>
            </a:r>
            <a:endParaRPr lang="en-IN" cap="none" dirty="0"/>
          </a:p>
        </p:txBody>
      </p:sp>
      <p:sp>
        <p:nvSpPr>
          <p:cNvPr id="3" name="Content Placeholder 2"/>
          <p:cNvSpPr>
            <a:spLocks noGrp="1"/>
          </p:cNvSpPr>
          <p:nvPr>
            <p:ph idx="1"/>
          </p:nvPr>
        </p:nvSpPr>
        <p:spPr/>
        <p:txBody>
          <a:bodyPr/>
          <a:lstStyle/>
          <a:p>
            <a:pPr lvl="0">
              <a:buClr>
                <a:srgbClr val="B71E42"/>
              </a:buClr>
            </a:pPr>
            <a:r>
              <a:rPr lang="mr-IN" dirty="0">
                <a:solidFill>
                  <a:prstClr val="black"/>
                </a:solidFill>
              </a:rPr>
              <a:t>वेदक कारक कालखंड </a:t>
            </a:r>
            <a:r>
              <a:rPr lang="en-IN" dirty="0">
                <a:solidFill>
                  <a:prstClr val="black"/>
                </a:solidFill>
              </a:rPr>
              <a:t>(Sensory motor Period)</a:t>
            </a:r>
            <a:endParaRPr lang="mr-IN" dirty="0">
              <a:solidFill>
                <a:prstClr val="black"/>
              </a:solidFill>
            </a:endParaRPr>
          </a:p>
          <a:p>
            <a:pPr lvl="0">
              <a:buClr>
                <a:srgbClr val="B71E42"/>
              </a:buClr>
            </a:pPr>
            <a:r>
              <a:rPr lang="mr-IN" dirty="0">
                <a:solidFill>
                  <a:prstClr val="black"/>
                </a:solidFill>
              </a:rPr>
              <a:t>क्रियापूर्व कालखंड </a:t>
            </a:r>
            <a:r>
              <a:rPr lang="en-IN" dirty="0">
                <a:solidFill>
                  <a:prstClr val="black"/>
                </a:solidFill>
              </a:rPr>
              <a:t>(Pre-Operational Period)</a:t>
            </a:r>
            <a:endParaRPr lang="mr-IN" dirty="0">
              <a:solidFill>
                <a:prstClr val="black"/>
              </a:solidFill>
            </a:endParaRPr>
          </a:p>
          <a:p>
            <a:pPr lvl="0">
              <a:buClr>
                <a:srgbClr val="B71E42"/>
              </a:buClr>
            </a:pPr>
            <a:r>
              <a:rPr lang="mr-IN" dirty="0">
                <a:solidFill>
                  <a:prstClr val="black"/>
                </a:solidFill>
              </a:rPr>
              <a:t>मूर्त क्रियात्मक कालखंड </a:t>
            </a:r>
            <a:r>
              <a:rPr lang="en-IN" dirty="0">
                <a:solidFill>
                  <a:prstClr val="black"/>
                </a:solidFill>
              </a:rPr>
              <a:t>(Concrete Operational Period)</a:t>
            </a:r>
            <a:endParaRPr lang="mr-IN" dirty="0">
              <a:solidFill>
                <a:prstClr val="black"/>
              </a:solidFill>
            </a:endParaRPr>
          </a:p>
          <a:p>
            <a:pPr lvl="0">
              <a:buClr>
                <a:srgbClr val="B71E42"/>
              </a:buClr>
            </a:pPr>
            <a:r>
              <a:rPr lang="mr-IN" dirty="0">
                <a:solidFill>
                  <a:prstClr val="black"/>
                </a:solidFill>
              </a:rPr>
              <a:t>वस्तुनिष्ठ क्रियात्मक कालखंड </a:t>
            </a:r>
            <a:r>
              <a:rPr lang="en-IN" dirty="0">
                <a:solidFill>
                  <a:prstClr val="black"/>
                </a:solidFill>
              </a:rPr>
              <a:t>(Formal Operational Period)</a:t>
            </a:r>
          </a:p>
        </p:txBody>
      </p:sp>
    </p:spTree>
    <p:extLst>
      <p:ext uri="{BB962C8B-B14F-4D97-AF65-F5344CB8AC3E}">
        <p14:creationId xmlns:p14="http://schemas.microsoft.com/office/powerpoint/2010/main" val="36228477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D3448D-5F24-41BD-8160-2ACDC559293B}"/>
              </a:ext>
            </a:extLst>
          </p:cNvPr>
          <p:cNvSpPr>
            <a:spLocks noGrp="1"/>
          </p:cNvSpPr>
          <p:nvPr>
            <p:ph type="title"/>
          </p:nvPr>
        </p:nvSpPr>
        <p:spPr/>
        <p:txBody>
          <a:bodyPr>
            <a:normAutofit fontScale="90000"/>
          </a:bodyPr>
          <a:lstStyle/>
          <a:p>
            <a:r>
              <a:rPr lang="mr-IN" sz="3100" dirty="0"/>
              <a:t>किशोरावस्थेतील सामाजिक विकास प्रक्रियेत कोणत्या तीन गोष्टींना महत्त्व असते</a:t>
            </a:r>
            <a:r>
              <a:rPr lang="en-IN" sz="3100" dirty="0"/>
              <a:t> ?</a:t>
            </a:r>
            <a:r>
              <a:rPr lang="mr-IN" sz="3100" dirty="0"/>
              <a:t> </a:t>
            </a:r>
            <a:br>
              <a:rPr lang="mr-IN" sz="3100" dirty="0"/>
            </a:br>
            <a:endParaRPr lang="en-IN" dirty="0"/>
          </a:p>
        </p:txBody>
      </p:sp>
      <p:sp>
        <p:nvSpPr>
          <p:cNvPr id="3" name="Content Placeholder 2">
            <a:extLst>
              <a:ext uri="{FF2B5EF4-FFF2-40B4-BE49-F238E27FC236}">
                <a16:creationId xmlns:a16="http://schemas.microsoft.com/office/drawing/2014/main" xmlns="" id="{3B109A7F-51F9-41E6-AD14-B74D900EDA43}"/>
              </a:ext>
            </a:extLst>
          </p:cNvPr>
          <p:cNvSpPr>
            <a:spLocks noGrp="1"/>
          </p:cNvSpPr>
          <p:nvPr>
            <p:ph idx="1"/>
          </p:nvPr>
        </p:nvSpPr>
        <p:spPr/>
        <p:txBody>
          <a:bodyPr/>
          <a:lstStyle/>
          <a:p>
            <a:r>
              <a:rPr lang="mr-IN" dirty="0"/>
              <a:t>१. समाजमान्य वर्तन शिकणे, समाजातील आपली भूमिका समजावून घेणे , सामाजिक अभिवृत्ति तयार होणे </a:t>
            </a:r>
          </a:p>
          <a:p>
            <a:r>
              <a:rPr lang="mr-IN" dirty="0"/>
              <a:t>२. सामजिक देवाण-घेवाण शिकणे, अधिकार गाजवणे, समाजात मिसळणे </a:t>
            </a:r>
          </a:p>
          <a:p>
            <a:r>
              <a:rPr lang="mr-IN" dirty="0"/>
              <a:t>३. खेळणे , समायोजन करणे , मदत करणे </a:t>
            </a:r>
            <a:endParaRPr lang="en-IN" dirty="0"/>
          </a:p>
        </p:txBody>
      </p:sp>
    </p:spTree>
    <p:extLst>
      <p:ext uri="{BB962C8B-B14F-4D97-AF65-F5344CB8AC3E}">
        <p14:creationId xmlns:p14="http://schemas.microsoft.com/office/powerpoint/2010/main" val="19295602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58DAF3-5DEC-4C91-91D0-DB68373FD0F9}"/>
              </a:ext>
            </a:extLst>
          </p:cNvPr>
          <p:cNvSpPr>
            <a:spLocks noGrp="1"/>
          </p:cNvSpPr>
          <p:nvPr>
            <p:ph type="title"/>
          </p:nvPr>
        </p:nvSpPr>
        <p:spPr>
          <a:xfrm>
            <a:off x="1451578" y="641377"/>
            <a:ext cx="9603275" cy="1049235"/>
          </a:xfrm>
        </p:spPr>
        <p:txBody>
          <a:bodyPr>
            <a:normAutofit/>
          </a:bodyPr>
          <a:lstStyle/>
          <a:p>
            <a:r>
              <a:rPr lang="mr-IN" b="0" i="0" dirty="0">
                <a:solidFill>
                  <a:srgbClr val="0A0A0A"/>
                </a:solidFill>
                <a:effectLst/>
                <a:latin typeface="muli"/>
              </a:rPr>
              <a:t>...... अवस्थेस  </a:t>
            </a:r>
            <a:r>
              <a:rPr lang="mr-IN" i="0" dirty="0">
                <a:solidFill>
                  <a:srgbClr val="0A0A0A"/>
                </a:solidFill>
                <a:effectLst/>
                <a:latin typeface="muli"/>
              </a:rPr>
              <a:t>टोळीचा काळ </a:t>
            </a:r>
            <a:r>
              <a:rPr lang="mr-IN" b="0" i="0" dirty="0">
                <a:solidFill>
                  <a:srgbClr val="0A0A0A"/>
                </a:solidFill>
                <a:effectLst/>
                <a:latin typeface="muli"/>
              </a:rPr>
              <a:t>म्हणतात</a:t>
            </a:r>
            <a:endParaRPr lang="en-IN" dirty="0"/>
          </a:p>
        </p:txBody>
      </p:sp>
      <p:sp>
        <p:nvSpPr>
          <p:cNvPr id="3" name="Content Placeholder 2">
            <a:extLst>
              <a:ext uri="{FF2B5EF4-FFF2-40B4-BE49-F238E27FC236}">
                <a16:creationId xmlns:a16="http://schemas.microsoft.com/office/drawing/2014/main" xmlns="" id="{198A5F0D-FBCF-4070-AB88-D0F42A1CB0F1}"/>
              </a:ext>
            </a:extLst>
          </p:cNvPr>
          <p:cNvSpPr>
            <a:spLocks noGrp="1"/>
          </p:cNvSpPr>
          <p:nvPr>
            <p:ph idx="1"/>
          </p:nvPr>
        </p:nvSpPr>
        <p:spPr/>
        <p:txBody>
          <a:bodyPr/>
          <a:lstStyle/>
          <a:p>
            <a:pPr algn="l"/>
            <a:r>
              <a:rPr lang="mr-IN" b="0" i="0" dirty="0">
                <a:solidFill>
                  <a:srgbClr val="0A0A0A"/>
                </a:solidFill>
                <a:effectLst/>
                <a:latin typeface="muli"/>
              </a:rPr>
              <a:t>१. बाल्यावस्था (</a:t>
            </a:r>
            <a:r>
              <a:rPr lang="en-IN" b="0" i="0" dirty="0">
                <a:solidFill>
                  <a:srgbClr val="0A0A0A"/>
                </a:solidFill>
                <a:effectLst/>
                <a:latin typeface="muli"/>
              </a:rPr>
              <a:t>Early Childhood)</a:t>
            </a:r>
          </a:p>
          <a:p>
            <a:pPr algn="l"/>
            <a:r>
              <a:rPr lang="mr-IN" b="0" i="0" dirty="0">
                <a:solidFill>
                  <a:srgbClr val="0A0A0A"/>
                </a:solidFill>
                <a:effectLst/>
                <a:latin typeface="muli"/>
              </a:rPr>
              <a:t>२. </a:t>
            </a:r>
            <a:r>
              <a:rPr lang="mr-IN" i="0" dirty="0">
                <a:solidFill>
                  <a:srgbClr val="0A0A0A"/>
                </a:solidFill>
                <a:effectLst/>
                <a:latin typeface="muli"/>
              </a:rPr>
              <a:t>किशोरावस्था (</a:t>
            </a:r>
            <a:r>
              <a:rPr lang="en-IN" i="0" dirty="0">
                <a:solidFill>
                  <a:srgbClr val="0A0A0A"/>
                </a:solidFill>
                <a:effectLst/>
                <a:latin typeface="muli"/>
              </a:rPr>
              <a:t>Later Childhood)</a:t>
            </a:r>
          </a:p>
          <a:p>
            <a:pPr algn="l"/>
            <a:r>
              <a:rPr lang="mr-IN" b="0" i="0" dirty="0">
                <a:solidFill>
                  <a:srgbClr val="0A0A0A"/>
                </a:solidFill>
                <a:effectLst/>
                <a:latin typeface="muli"/>
              </a:rPr>
              <a:t>३. कुमारावस्था( </a:t>
            </a:r>
            <a:r>
              <a:rPr lang="en-IN" b="0" i="0" dirty="0">
                <a:solidFill>
                  <a:srgbClr val="0A0A0A"/>
                </a:solidFill>
                <a:effectLst/>
                <a:latin typeface="muli"/>
              </a:rPr>
              <a:t>Adolescence)</a:t>
            </a:r>
          </a:p>
          <a:p>
            <a:pPr algn="l"/>
            <a:r>
              <a:rPr lang="mr-IN" b="0" i="0" dirty="0">
                <a:solidFill>
                  <a:srgbClr val="0A0A0A"/>
                </a:solidFill>
                <a:effectLst/>
                <a:latin typeface="muli"/>
              </a:rPr>
              <a:t>४. प्रौढावस्था((</a:t>
            </a:r>
            <a:r>
              <a:rPr lang="en-IN" b="0" i="0" dirty="0">
                <a:solidFill>
                  <a:srgbClr val="0A0A0A"/>
                </a:solidFill>
                <a:effectLst/>
                <a:latin typeface="muli"/>
              </a:rPr>
              <a:t>Adulthood)</a:t>
            </a:r>
          </a:p>
          <a:p>
            <a:endParaRPr lang="en-IN" dirty="0"/>
          </a:p>
        </p:txBody>
      </p:sp>
    </p:spTree>
    <p:extLst>
      <p:ext uri="{BB962C8B-B14F-4D97-AF65-F5344CB8AC3E}">
        <p14:creationId xmlns:p14="http://schemas.microsoft.com/office/powerpoint/2010/main" val="983463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5DB458-B41D-4CFA-A341-B86EA1F4E968}"/>
              </a:ext>
            </a:extLst>
          </p:cNvPr>
          <p:cNvSpPr>
            <a:spLocks noGrp="1"/>
          </p:cNvSpPr>
          <p:nvPr>
            <p:ph type="title"/>
          </p:nvPr>
        </p:nvSpPr>
        <p:spPr/>
        <p:txBody>
          <a:bodyPr>
            <a:normAutofit/>
          </a:bodyPr>
          <a:lstStyle/>
          <a:p>
            <a:r>
              <a:rPr lang="mr-IN" sz="3200" b="0" i="0" dirty="0">
                <a:solidFill>
                  <a:srgbClr val="0A0A0A"/>
                </a:solidFill>
                <a:effectLst/>
                <a:latin typeface="muli"/>
              </a:rPr>
              <a:t>.......या  अवस्थेत शारीरिक वाढ मंद गतीने होते.</a:t>
            </a:r>
            <a:br>
              <a:rPr lang="mr-IN" sz="3200" b="0" i="0" dirty="0">
                <a:solidFill>
                  <a:srgbClr val="0A0A0A"/>
                </a:solidFill>
                <a:effectLst/>
                <a:latin typeface="muli"/>
              </a:rPr>
            </a:br>
            <a:endParaRPr lang="en-IN" dirty="0"/>
          </a:p>
        </p:txBody>
      </p:sp>
      <p:sp>
        <p:nvSpPr>
          <p:cNvPr id="3" name="Content Placeholder 2">
            <a:extLst>
              <a:ext uri="{FF2B5EF4-FFF2-40B4-BE49-F238E27FC236}">
                <a16:creationId xmlns:a16="http://schemas.microsoft.com/office/drawing/2014/main" xmlns="" id="{E229B1AC-87EE-4EE0-B7E1-ECD5413771CC}"/>
              </a:ext>
            </a:extLst>
          </p:cNvPr>
          <p:cNvSpPr>
            <a:spLocks noGrp="1"/>
          </p:cNvSpPr>
          <p:nvPr>
            <p:ph idx="1"/>
          </p:nvPr>
        </p:nvSpPr>
        <p:spPr/>
        <p:txBody>
          <a:bodyPr/>
          <a:lstStyle/>
          <a:p>
            <a:pPr algn="l"/>
            <a:r>
              <a:rPr lang="mr-IN" b="0" i="0" dirty="0">
                <a:solidFill>
                  <a:srgbClr val="0A0A0A"/>
                </a:solidFill>
                <a:effectLst/>
                <a:latin typeface="muli"/>
              </a:rPr>
              <a:t>१. बाल्यावस्था</a:t>
            </a:r>
          </a:p>
          <a:p>
            <a:pPr algn="l"/>
            <a:r>
              <a:rPr lang="mr-IN" b="0" i="0" dirty="0">
                <a:solidFill>
                  <a:srgbClr val="0A0A0A"/>
                </a:solidFill>
                <a:effectLst/>
                <a:latin typeface="muli"/>
              </a:rPr>
              <a:t>२. </a:t>
            </a:r>
            <a:r>
              <a:rPr lang="mr-IN" i="0" dirty="0">
                <a:solidFill>
                  <a:srgbClr val="0A0A0A"/>
                </a:solidFill>
                <a:effectLst/>
                <a:latin typeface="muli"/>
              </a:rPr>
              <a:t>किशोरावस्था</a:t>
            </a:r>
          </a:p>
          <a:p>
            <a:pPr algn="l"/>
            <a:r>
              <a:rPr lang="mr-IN" b="0" i="0" dirty="0">
                <a:solidFill>
                  <a:srgbClr val="0A0A0A"/>
                </a:solidFill>
                <a:effectLst/>
                <a:latin typeface="muli"/>
              </a:rPr>
              <a:t>३. कुमारावस्था</a:t>
            </a:r>
          </a:p>
          <a:p>
            <a:pPr algn="l"/>
            <a:r>
              <a:rPr lang="mr-IN" b="0" i="0" dirty="0">
                <a:solidFill>
                  <a:srgbClr val="0A0A0A"/>
                </a:solidFill>
                <a:effectLst/>
                <a:latin typeface="muli"/>
              </a:rPr>
              <a:t>४. प्रौढावस्था</a:t>
            </a:r>
          </a:p>
          <a:p>
            <a:endParaRPr lang="en-IN" dirty="0"/>
          </a:p>
        </p:txBody>
      </p:sp>
    </p:spTree>
    <p:extLst>
      <p:ext uri="{BB962C8B-B14F-4D97-AF65-F5344CB8AC3E}">
        <p14:creationId xmlns:p14="http://schemas.microsoft.com/office/powerpoint/2010/main" val="35013172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A0C072-ED7E-452D-99CF-3BFF5E5EFDAC}"/>
              </a:ext>
            </a:extLst>
          </p:cNvPr>
          <p:cNvSpPr>
            <a:spLocks noGrp="1"/>
          </p:cNvSpPr>
          <p:nvPr>
            <p:ph type="title"/>
          </p:nvPr>
        </p:nvSpPr>
        <p:spPr/>
        <p:txBody>
          <a:bodyPr>
            <a:normAutofit/>
          </a:bodyPr>
          <a:lstStyle/>
          <a:p>
            <a:r>
              <a:rPr lang="mr-IN" sz="3200" dirty="0">
                <a:effectLst/>
              </a:rPr>
              <a:t>किशोरावस्था व कुमारावस्था यामध्ये....  अवस्था येते</a:t>
            </a:r>
            <a:br>
              <a:rPr lang="mr-IN" sz="3200" dirty="0">
                <a:effectLst/>
              </a:rPr>
            </a:br>
            <a:endParaRPr lang="en-IN" dirty="0"/>
          </a:p>
        </p:txBody>
      </p:sp>
      <p:sp>
        <p:nvSpPr>
          <p:cNvPr id="3" name="Content Placeholder 2">
            <a:extLst>
              <a:ext uri="{FF2B5EF4-FFF2-40B4-BE49-F238E27FC236}">
                <a16:creationId xmlns:a16="http://schemas.microsoft.com/office/drawing/2014/main" xmlns="" id="{9BB7123F-6D79-4DC2-8B03-42B2BC14FC83}"/>
              </a:ext>
            </a:extLst>
          </p:cNvPr>
          <p:cNvSpPr>
            <a:spLocks noGrp="1"/>
          </p:cNvSpPr>
          <p:nvPr>
            <p:ph idx="1"/>
          </p:nvPr>
        </p:nvSpPr>
        <p:spPr/>
        <p:txBody>
          <a:bodyPr/>
          <a:lstStyle/>
          <a:p>
            <a:r>
              <a:rPr lang="mr-IN" dirty="0">
                <a:effectLst/>
              </a:rPr>
              <a:t>१.  परिपक्वता</a:t>
            </a:r>
          </a:p>
          <a:p>
            <a:r>
              <a:rPr lang="mr-IN" dirty="0">
                <a:effectLst/>
              </a:rPr>
              <a:t>२.  पौगंड </a:t>
            </a:r>
          </a:p>
          <a:p>
            <a:r>
              <a:rPr lang="mr-IN" dirty="0">
                <a:effectLst/>
              </a:rPr>
              <a:t>३.  तारुण्य</a:t>
            </a:r>
          </a:p>
          <a:p>
            <a:r>
              <a:rPr lang="mr-IN" dirty="0">
                <a:effectLst/>
              </a:rPr>
              <a:t>४. </a:t>
            </a:r>
            <a:r>
              <a:rPr lang="en-IN" dirty="0">
                <a:effectLst/>
              </a:rPr>
              <a:t>  </a:t>
            </a:r>
            <a:r>
              <a:rPr lang="mr-IN" dirty="0">
                <a:effectLst/>
              </a:rPr>
              <a:t>बाल्य </a:t>
            </a:r>
          </a:p>
          <a:p>
            <a:endParaRPr lang="en-IN" dirty="0"/>
          </a:p>
        </p:txBody>
      </p:sp>
    </p:spTree>
    <p:extLst>
      <p:ext uri="{BB962C8B-B14F-4D97-AF65-F5344CB8AC3E}">
        <p14:creationId xmlns:p14="http://schemas.microsoft.com/office/powerpoint/2010/main" val="15068323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E9D3A-3986-43EE-9B28-2C1E64E1D35E}"/>
              </a:ext>
            </a:extLst>
          </p:cNvPr>
          <p:cNvSpPr>
            <a:spLocks noGrp="1"/>
          </p:cNvSpPr>
          <p:nvPr>
            <p:ph type="title"/>
          </p:nvPr>
        </p:nvSpPr>
        <p:spPr>
          <a:xfrm>
            <a:off x="1451578" y="342420"/>
            <a:ext cx="9603275" cy="1049235"/>
          </a:xfrm>
        </p:spPr>
        <p:txBody>
          <a:bodyPr>
            <a:normAutofit/>
          </a:bodyPr>
          <a:lstStyle/>
          <a:p>
            <a:r>
              <a:rPr lang="mr-IN" sz="2800" b="0" i="0" dirty="0">
                <a:solidFill>
                  <a:srgbClr val="0A0A0A"/>
                </a:solidFill>
                <a:effectLst/>
                <a:latin typeface="muli"/>
              </a:rPr>
              <a:t>किशोरावस्थेत मैत्री पुढील प्रकारे असते.</a:t>
            </a:r>
            <a:br>
              <a:rPr lang="mr-IN" sz="2800" b="0" i="0" dirty="0">
                <a:solidFill>
                  <a:srgbClr val="0A0A0A"/>
                </a:solidFill>
                <a:effectLst/>
                <a:latin typeface="muli"/>
              </a:rPr>
            </a:br>
            <a:endParaRPr lang="en-IN" sz="2800" dirty="0"/>
          </a:p>
        </p:txBody>
      </p:sp>
      <p:sp>
        <p:nvSpPr>
          <p:cNvPr id="3" name="Content Placeholder 2">
            <a:extLst>
              <a:ext uri="{FF2B5EF4-FFF2-40B4-BE49-F238E27FC236}">
                <a16:creationId xmlns:a16="http://schemas.microsoft.com/office/drawing/2014/main" xmlns="" id="{4702D6E8-9E71-4DD9-ACED-73D248E8250F}"/>
              </a:ext>
            </a:extLst>
          </p:cNvPr>
          <p:cNvSpPr>
            <a:spLocks noGrp="1"/>
          </p:cNvSpPr>
          <p:nvPr>
            <p:ph idx="1"/>
          </p:nvPr>
        </p:nvSpPr>
        <p:spPr/>
        <p:txBody>
          <a:bodyPr/>
          <a:lstStyle/>
          <a:p>
            <a:pPr algn="l"/>
            <a:r>
              <a:rPr lang="mr-IN" b="0" i="0" dirty="0">
                <a:solidFill>
                  <a:srgbClr val="0A0A0A"/>
                </a:solidFill>
                <a:effectLst/>
                <a:latin typeface="muli"/>
              </a:rPr>
              <a:t>१. समवयस्क  मुलगा-मुलगा यांची</a:t>
            </a:r>
          </a:p>
          <a:p>
            <a:pPr algn="l"/>
            <a:r>
              <a:rPr lang="mr-IN" b="0" i="0" dirty="0">
                <a:solidFill>
                  <a:srgbClr val="0A0A0A"/>
                </a:solidFill>
                <a:effectLst/>
                <a:latin typeface="muli"/>
              </a:rPr>
              <a:t>२. समवयस्क  मुलगा-मुलगी यांची</a:t>
            </a:r>
          </a:p>
          <a:p>
            <a:pPr algn="l"/>
            <a:r>
              <a:rPr lang="mr-IN" b="0" i="0" dirty="0">
                <a:solidFill>
                  <a:srgbClr val="0A0A0A"/>
                </a:solidFill>
                <a:effectLst/>
                <a:latin typeface="muli"/>
              </a:rPr>
              <a:t>३. आई- मुलगा यांची</a:t>
            </a:r>
          </a:p>
          <a:p>
            <a:pPr algn="l"/>
            <a:r>
              <a:rPr lang="mr-IN" b="0" i="0" dirty="0">
                <a:solidFill>
                  <a:srgbClr val="0A0A0A"/>
                </a:solidFill>
                <a:effectLst/>
                <a:latin typeface="muli"/>
              </a:rPr>
              <a:t>४. वडील -मुलगी यांची</a:t>
            </a:r>
          </a:p>
          <a:p>
            <a:endParaRPr lang="en-IN" dirty="0"/>
          </a:p>
        </p:txBody>
      </p:sp>
    </p:spTree>
    <p:extLst>
      <p:ext uri="{BB962C8B-B14F-4D97-AF65-F5344CB8AC3E}">
        <p14:creationId xmlns:p14="http://schemas.microsoft.com/office/powerpoint/2010/main" val="19578995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AA0B0E-42DF-4D1C-ADEB-D52349CB9F57}"/>
              </a:ext>
            </a:extLst>
          </p:cNvPr>
          <p:cNvSpPr>
            <a:spLocks noGrp="1"/>
          </p:cNvSpPr>
          <p:nvPr>
            <p:ph type="title"/>
          </p:nvPr>
        </p:nvSpPr>
        <p:spPr>
          <a:xfrm>
            <a:off x="1451578" y="342420"/>
            <a:ext cx="9603275" cy="1049235"/>
          </a:xfrm>
        </p:spPr>
        <p:txBody>
          <a:bodyPr>
            <a:noAutofit/>
          </a:bodyPr>
          <a:lstStyle/>
          <a:p>
            <a:r>
              <a:rPr lang="mr-IN" sz="2800" b="0" i="0" dirty="0">
                <a:solidFill>
                  <a:srgbClr val="0A0A0A"/>
                </a:solidFill>
                <a:effectLst/>
                <a:latin typeface="muli"/>
              </a:rPr>
              <a:t>किशोर अवस्थेच्या सुरुवातीस  बालकाच्या विकासाच्या दृष्टीने....... ही महत्त्वाची घटना आहे.</a:t>
            </a:r>
            <a:br>
              <a:rPr lang="mr-IN" sz="2800" b="0" i="0" dirty="0">
                <a:solidFill>
                  <a:srgbClr val="0A0A0A"/>
                </a:solidFill>
                <a:effectLst/>
                <a:latin typeface="muli"/>
              </a:rPr>
            </a:br>
            <a:endParaRPr lang="en-IN" sz="2800" dirty="0"/>
          </a:p>
        </p:txBody>
      </p:sp>
      <p:sp>
        <p:nvSpPr>
          <p:cNvPr id="3" name="Content Placeholder 2">
            <a:extLst>
              <a:ext uri="{FF2B5EF4-FFF2-40B4-BE49-F238E27FC236}">
                <a16:creationId xmlns:a16="http://schemas.microsoft.com/office/drawing/2014/main" xmlns="" id="{D1454373-D328-4031-83E8-1B41E9EF8893}"/>
              </a:ext>
            </a:extLst>
          </p:cNvPr>
          <p:cNvSpPr>
            <a:spLocks noGrp="1"/>
          </p:cNvSpPr>
          <p:nvPr>
            <p:ph idx="1"/>
          </p:nvPr>
        </p:nvSpPr>
        <p:spPr/>
        <p:txBody>
          <a:bodyPr/>
          <a:lstStyle/>
          <a:p>
            <a:pPr algn="l"/>
            <a:r>
              <a:rPr lang="mr-IN" b="0" i="0" dirty="0">
                <a:solidFill>
                  <a:srgbClr val="0A0A0A"/>
                </a:solidFill>
                <a:effectLst/>
                <a:latin typeface="muli"/>
              </a:rPr>
              <a:t>१.  बालकाचा शाळेत प्रवेश</a:t>
            </a:r>
          </a:p>
          <a:p>
            <a:pPr algn="l"/>
            <a:r>
              <a:rPr lang="mr-IN" b="0" i="0" dirty="0">
                <a:solidFill>
                  <a:srgbClr val="0A0A0A"/>
                </a:solidFill>
                <a:effectLst/>
                <a:latin typeface="muli"/>
              </a:rPr>
              <a:t>२.  बालकाच्या अभ्यासाची सुरुवात</a:t>
            </a:r>
          </a:p>
          <a:p>
            <a:pPr algn="l"/>
            <a:r>
              <a:rPr lang="mr-IN" b="0" i="0" dirty="0">
                <a:solidFill>
                  <a:srgbClr val="0A0A0A"/>
                </a:solidFill>
                <a:effectLst/>
                <a:latin typeface="muli"/>
              </a:rPr>
              <a:t>३.  घरापासून दूर राहणे</a:t>
            </a:r>
          </a:p>
          <a:p>
            <a:pPr algn="l"/>
            <a:r>
              <a:rPr lang="mr-IN" b="0" i="0" dirty="0">
                <a:solidFill>
                  <a:srgbClr val="0A0A0A"/>
                </a:solidFill>
                <a:effectLst/>
                <a:latin typeface="muli"/>
              </a:rPr>
              <a:t>४.  बाह्य जगात प्रवेश</a:t>
            </a:r>
          </a:p>
          <a:p>
            <a:endParaRPr lang="en-IN" dirty="0"/>
          </a:p>
        </p:txBody>
      </p:sp>
    </p:spTree>
    <p:extLst>
      <p:ext uri="{BB962C8B-B14F-4D97-AF65-F5344CB8AC3E}">
        <p14:creationId xmlns:p14="http://schemas.microsoft.com/office/powerpoint/2010/main" val="31097080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E3824D-38FF-477D-8DE1-5A068452D96C}"/>
              </a:ext>
            </a:extLst>
          </p:cNvPr>
          <p:cNvSpPr>
            <a:spLocks noGrp="1"/>
          </p:cNvSpPr>
          <p:nvPr>
            <p:ph type="title"/>
          </p:nvPr>
        </p:nvSpPr>
        <p:spPr>
          <a:xfrm>
            <a:off x="1451579" y="448919"/>
            <a:ext cx="9603275" cy="1049235"/>
          </a:xfrm>
        </p:spPr>
        <p:txBody>
          <a:bodyPr>
            <a:normAutofit/>
          </a:bodyPr>
          <a:lstStyle/>
          <a:p>
            <a:r>
              <a:rPr lang="mr-IN" sz="2800" dirty="0">
                <a:effectLst/>
              </a:rPr>
              <a:t>भाषेच्या दृष्टीने किशोरावस्थेचे वैशिष्ट्य कोणते?</a:t>
            </a:r>
            <a:br>
              <a:rPr lang="mr-IN" sz="2800" dirty="0">
                <a:effectLst/>
              </a:rPr>
            </a:br>
            <a:endParaRPr lang="en-IN" sz="2800" dirty="0"/>
          </a:p>
        </p:txBody>
      </p:sp>
      <p:sp>
        <p:nvSpPr>
          <p:cNvPr id="3" name="Content Placeholder 2">
            <a:extLst>
              <a:ext uri="{FF2B5EF4-FFF2-40B4-BE49-F238E27FC236}">
                <a16:creationId xmlns:a16="http://schemas.microsoft.com/office/drawing/2014/main" xmlns="" id="{90010BE3-15B1-443F-8CD9-CE103F55A886}"/>
              </a:ext>
            </a:extLst>
          </p:cNvPr>
          <p:cNvSpPr>
            <a:spLocks noGrp="1"/>
          </p:cNvSpPr>
          <p:nvPr>
            <p:ph idx="1"/>
          </p:nvPr>
        </p:nvSpPr>
        <p:spPr/>
        <p:txBody>
          <a:bodyPr/>
          <a:lstStyle/>
          <a:p>
            <a:r>
              <a:rPr lang="mr-IN" dirty="0">
                <a:effectLst/>
              </a:rPr>
              <a:t>१.   मित्रांशी बोलताना सांकेतिक भाषेचा वापर</a:t>
            </a:r>
          </a:p>
          <a:p>
            <a:r>
              <a:rPr lang="mr-IN" dirty="0">
                <a:effectLst/>
              </a:rPr>
              <a:t>२.   मित्रांशी बोलताना शुद्ध भाषेचा वापर</a:t>
            </a:r>
          </a:p>
          <a:p>
            <a:r>
              <a:rPr lang="mr-IN" dirty="0">
                <a:effectLst/>
              </a:rPr>
              <a:t>३.  नवीन भाषा शिकण्यास आवडते</a:t>
            </a:r>
          </a:p>
          <a:p>
            <a:r>
              <a:rPr lang="mr-IN" dirty="0">
                <a:effectLst/>
              </a:rPr>
              <a:t>४.  एकापेक्षा अनेक भाषांवर प्रभुत्व</a:t>
            </a:r>
          </a:p>
          <a:p>
            <a:endParaRPr lang="en-IN" dirty="0"/>
          </a:p>
        </p:txBody>
      </p:sp>
    </p:spTree>
    <p:extLst>
      <p:ext uri="{BB962C8B-B14F-4D97-AF65-F5344CB8AC3E}">
        <p14:creationId xmlns:p14="http://schemas.microsoft.com/office/powerpoint/2010/main" val="31780494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726CF-BB11-46E2-A089-9DA256A2B82A}"/>
              </a:ext>
            </a:extLst>
          </p:cNvPr>
          <p:cNvSpPr>
            <a:spLocks noGrp="1"/>
          </p:cNvSpPr>
          <p:nvPr>
            <p:ph type="title"/>
          </p:nvPr>
        </p:nvSpPr>
        <p:spPr/>
        <p:txBody>
          <a:bodyPr>
            <a:normAutofit fontScale="90000"/>
          </a:bodyPr>
          <a:lstStyle/>
          <a:p>
            <a:r>
              <a:rPr lang="mr-IN" dirty="0"/>
              <a:t>किशोरावस्थेतील बौद्धिक विकासास पियाजे यांनी</a:t>
            </a:r>
            <a:r>
              <a:rPr lang="en-IN" dirty="0"/>
              <a:t>…..</a:t>
            </a:r>
            <a:r>
              <a:rPr lang="mr-IN" dirty="0"/>
              <a:t>नाव दिले आहे</a:t>
            </a:r>
            <a:r>
              <a:rPr lang="en-IN" dirty="0"/>
              <a:t>.</a:t>
            </a:r>
            <a:r>
              <a:rPr lang="mr-IN" dirty="0"/>
              <a:t> </a:t>
            </a:r>
            <a:br>
              <a:rPr lang="mr-IN" dirty="0"/>
            </a:br>
            <a:endParaRPr lang="en-IN" dirty="0"/>
          </a:p>
        </p:txBody>
      </p:sp>
      <p:sp>
        <p:nvSpPr>
          <p:cNvPr id="3" name="Content Placeholder 2">
            <a:extLst>
              <a:ext uri="{FF2B5EF4-FFF2-40B4-BE49-F238E27FC236}">
                <a16:creationId xmlns:a16="http://schemas.microsoft.com/office/drawing/2014/main" xmlns="" id="{ED1D4FB4-DAB5-4752-9CFF-08AE8D8D1AF5}"/>
              </a:ext>
            </a:extLst>
          </p:cNvPr>
          <p:cNvSpPr>
            <a:spLocks noGrp="1"/>
          </p:cNvSpPr>
          <p:nvPr>
            <p:ph idx="1"/>
          </p:nvPr>
        </p:nvSpPr>
        <p:spPr/>
        <p:txBody>
          <a:bodyPr/>
          <a:lstStyle/>
          <a:p>
            <a:r>
              <a:rPr lang="mr-IN" dirty="0"/>
              <a:t>वेदक कारक कालखंड </a:t>
            </a:r>
            <a:r>
              <a:rPr lang="en-IN" dirty="0"/>
              <a:t>(Sensory motor Period)</a:t>
            </a:r>
            <a:endParaRPr lang="mr-IN" dirty="0"/>
          </a:p>
          <a:p>
            <a:r>
              <a:rPr lang="mr-IN" dirty="0"/>
              <a:t>क्रियापूर्व कालखंड </a:t>
            </a:r>
            <a:r>
              <a:rPr lang="en-IN" dirty="0"/>
              <a:t>(Pre-Operational Period)</a:t>
            </a:r>
            <a:endParaRPr lang="mr-IN" dirty="0"/>
          </a:p>
          <a:p>
            <a:r>
              <a:rPr lang="mr-IN" dirty="0"/>
              <a:t>मूर्त क्रियात्मक कालखंड </a:t>
            </a:r>
            <a:r>
              <a:rPr lang="en-IN" dirty="0"/>
              <a:t>(Concrete Operational Period)</a:t>
            </a:r>
            <a:endParaRPr lang="mr-IN" dirty="0"/>
          </a:p>
          <a:p>
            <a:r>
              <a:rPr lang="mr-IN" dirty="0"/>
              <a:t>वस्तुनिष्ठ क्रियात्मक कालखंड </a:t>
            </a:r>
            <a:r>
              <a:rPr lang="en-IN" dirty="0"/>
              <a:t>(Formal Operational Period)</a:t>
            </a:r>
          </a:p>
        </p:txBody>
      </p:sp>
    </p:spTree>
    <p:extLst>
      <p:ext uri="{BB962C8B-B14F-4D97-AF65-F5344CB8AC3E}">
        <p14:creationId xmlns:p14="http://schemas.microsoft.com/office/powerpoint/2010/main" val="15591346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F47441-F3D5-41F8-999B-108F4AEEB500}"/>
              </a:ext>
            </a:extLst>
          </p:cNvPr>
          <p:cNvSpPr>
            <a:spLocks noGrp="1"/>
          </p:cNvSpPr>
          <p:nvPr>
            <p:ph type="title"/>
          </p:nvPr>
        </p:nvSpPr>
        <p:spPr/>
        <p:txBody>
          <a:bodyPr/>
          <a:lstStyle/>
          <a:p>
            <a:r>
              <a:rPr lang="mr-IN" dirty="0"/>
              <a:t>१३+१७ याचे उत्तर १७+१३ या उत्तराइतकेच असते. हे लक्षात येणारी पियाजे यांनी सांगितलेली अवस्था कोणती?</a:t>
            </a:r>
            <a:endParaRPr lang="en-IN" dirty="0"/>
          </a:p>
        </p:txBody>
      </p:sp>
      <p:sp>
        <p:nvSpPr>
          <p:cNvPr id="3" name="Content Placeholder 2">
            <a:extLst>
              <a:ext uri="{FF2B5EF4-FFF2-40B4-BE49-F238E27FC236}">
                <a16:creationId xmlns:a16="http://schemas.microsoft.com/office/drawing/2014/main" xmlns="" id="{EF06733B-AB41-4ACC-A40C-8BD5CF210EE2}"/>
              </a:ext>
            </a:extLst>
          </p:cNvPr>
          <p:cNvSpPr>
            <a:spLocks noGrp="1"/>
          </p:cNvSpPr>
          <p:nvPr>
            <p:ph idx="1"/>
          </p:nvPr>
        </p:nvSpPr>
        <p:spPr/>
        <p:txBody>
          <a:bodyPr/>
          <a:lstStyle/>
          <a:p>
            <a:r>
              <a:rPr lang="mr-IN" dirty="0"/>
              <a:t>वेदक कारक कालखंड </a:t>
            </a:r>
            <a:r>
              <a:rPr lang="en-IN" dirty="0"/>
              <a:t>(Sensory motor Period)</a:t>
            </a:r>
            <a:endParaRPr lang="mr-IN" dirty="0"/>
          </a:p>
          <a:p>
            <a:r>
              <a:rPr lang="mr-IN" dirty="0"/>
              <a:t>क्रियापूर्व कालखंड </a:t>
            </a:r>
            <a:r>
              <a:rPr lang="en-IN" dirty="0"/>
              <a:t>(Pre-Operational Period)</a:t>
            </a:r>
            <a:endParaRPr lang="mr-IN" dirty="0"/>
          </a:p>
          <a:p>
            <a:r>
              <a:rPr lang="mr-IN" dirty="0"/>
              <a:t>मूर्त क्रियात्मक कालखंड </a:t>
            </a:r>
            <a:r>
              <a:rPr lang="en-IN" dirty="0"/>
              <a:t>(Concrete Operational Period)</a:t>
            </a:r>
            <a:endParaRPr lang="mr-IN" dirty="0"/>
          </a:p>
          <a:p>
            <a:r>
              <a:rPr lang="mr-IN" dirty="0"/>
              <a:t>वस्तुनिष्ठ क्रियात्मक कालखंड </a:t>
            </a:r>
            <a:r>
              <a:rPr lang="en-IN" dirty="0"/>
              <a:t>(Formal Operational Period)</a:t>
            </a:r>
          </a:p>
          <a:p>
            <a:endParaRPr lang="en-IN" dirty="0"/>
          </a:p>
        </p:txBody>
      </p:sp>
    </p:spTree>
    <p:extLst>
      <p:ext uri="{BB962C8B-B14F-4D97-AF65-F5344CB8AC3E}">
        <p14:creationId xmlns:p14="http://schemas.microsoft.com/office/powerpoint/2010/main" val="9471436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08D2C3-5C36-49A7-94D1-5FABEB63759B}"/>
              </a:ext>
            </a:extLst>
          </p:cNvPr>
          <p:cNvSpPr>
            <a:spLocks noGrp="1"/>
          </p:cNvSpPr>
          <p:nvPr>
            <p:ph type="title"/>
          </p:nvPr>
        </p:nvSpPr>
        <p:spPr/>
        <p:txBody>
          <a:bodyPr/>
          <a:lstStyle/>
          <a:p>
            <a:r>
              <a:rPr lang="mr-IN" dirty="0"/>
              <a:t>चढता -उतरता क्रम</a:t>
            </a:r>
            <a:r>
              <a:rPr lang="en-IN" dirty="0"/>
              <a:t> </a:t>
            </a:r>
            <a:r>
              <a:rPr lang="en-IN" cap="none" dirty="0"/>
              <a:t>(Ascending-descending order)</a:t>
            </a:r>
            <a:r>
              <a:rPr lang="mr-IN" cap="none" dirty="0"/>
              <a:t> </a:t>
            </a:r>
            <a:r>
              <a:rPr lang="mr-IN" dirty="0"/>
              <a:t>लावणे हे </a:t>
            </a:r>
            <a:r>
              <a:rPr lang="en-IN" dirty="0"/>
              <a:t>…….</a:t>
            </a:r>
            <a:r>
              <a:rPr lang="mr-IN" dirty="0"/>
              <a:t>अवस्थेत जमू लागते</a:t>
            </a:r>
            <a:r>
              <a:rPr lang="en-IN" dirty="0"/>
              <a:t>.</a:t>
            </a:r>
            <a:r>
              <a:rPr lang="mr-IN" dirty="0"/>
              <a:t> </a:t>
            </a:r>
            <a:endParaRPr lang="en-IN" dirty="0"/>
          </a:p>
        </p:txBody>
      </p:sp>
      <p:sp>
        <p:nvSpPr>
          <p:cNvPr id="3" name="Content Placeholder 2">
            <a:extLst>
              <a:ext uri="{FF2B5EF4-FFF2-40B4-BE49-F238E27FC236}">
                <a16:creationId xmlns:a16="http://schemas.microsoft.com/office/drawing/2014/main" xmlns="" id="{93BB3857-6F0A-45C1-A155-AF09DA23652C}"/>
              </a:ext>
            </a:extLst>
          </p:cNvPr>
          <p:cNvSpPr>
            <a:spLocks noGrp="1"/>
          </p:cNvSpPr>
          <p:nvPr>
            <p:ph idx="1"/>
          </p:nvPr>
        </p:nvSpPr>
        <p:spPr/>
        <p:txBody>
          <a:bodyPr/>
          <a:lstStyle/>
          <a:p>
            <a:r>
              <a:rPr lang="mr-IN" dirty="0"/>
              <a:t>वेदक कारक कालखंड </a:t>
            </a:r>
            <a:r>
              <a:rPr lang="en-IN" dirty="0"/>
              <a:t>(Sensory motor Period)</a:t>
            </a:r>
            <a:endParaRPr lang="mr-IN" dirty="0"/>
          </a:p>
          <a:p>
            <a:r>
              <a:rPr lang="mr-IN" dirty="0"/>
              <a:t>क्रियापूर्व कालखंड </a:t>
            </a:r>
            <a:r>
              <a:rPr lang="en-IN" dirty="0"/>
              <a:t>(Pre-Operational Period)</a:t>
            </a:r>
            <a:endParaRPr lang="mr-IN" dirty="0"/>
          </a:p>
          <a:p>
            <a:r>
              <a:rPr lang="mr-IN" dirty="0"/>
              <a:t>मूर्त क्रियात्मक कालखंड </a:t>
            </a:r>
            <a:r>
              <a:rPr lang="en-IN" dirty="0"/>
              <a:t>(Concrete Operational Period)</a:t>
            </a:r>
            <a:endParaRPr lang="mr-IN" dirty="0"/>
          </a:p>
          <a:p>
            <a:r>
              <a:rPr lang="mr-IN" dirty="0"/>
              <a:t>वस्तुनिष्ठ क्रियात्मक कालखंड </a:t>
            </a:r>
            <a:r>
              <a:rPr lang="en-IN" dirty="0"/>
              <a:t>(Formal Operational Period)</a:t>
            </a:r>
          </a:p>
          <a:p>
            <a:endParaRPr lang="en-IN" dirty="0"/>
          </a:p>
        </p:txBody>
      </p:sp>
    </p:spTree>
    <p:extLst>
      <p:ext uri="{BB962C8B-B14F-4D97-AF65-F5344CB8AC3E}">
        <p14:creationId xmlns:p14="http://schemas.microsoft.com/office/powerpoint/2010/main" val="14451629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7832EB-AEE4-4993-92F1-E8023ABB3C85}"/>
              </a:ext>
            </a:extLst>
          </p:cNvPr>
          <p:cNvSpPr>
            <a:spLocks noGrp="1"/>
          </p:cNvSpPr>
          <p:nvPr>
            <p:ph type="title"/>
          </p:nvPr>
        </p:nvSpPr>
        <p:spPr>
          <a:xfrm>
            <a:off x="1451578" y="530199"/>
            <a:ext cx="9603275" cy="1049235"/>
          </a:xfrm>
        </p:spPr>
        <p:txBody>
          <a:bodyPr>
            <a:noAutofit/>
          </a:bodyPr>
          <a:lstStyle/>
          <a:p>
            <a:r>
              <a:rPr lang="mr-IN" sz="2800" dirty="0"/>
              <a:t>पुढीलपैकी कोणती क्रिया मूर्त क्रियात्मक कालखंडात </a:t>
            </a:r>
            <a:r>
              <a:rPr lang="en-IN" sz="2800" cap="none" dirty="0"/>
              <a:t>(Concrete operational period)</a:t>
            </a:r>
            <a:r>
              <a:rPr lang="mr-IN" sz="2800" cap="none" dirty="0"/>
              <a:t> </a:t>
            </a:r>
            <a:r>
              <a:rPr lang="mr-IN" sz="2800" dirty="0"/>
              <a:t>शक्य होते?</a:t>
            </a:r>
            <a:br>
              <a:rPr lang="mr-IN" sz="2800" dirty="0"/>
            </a:br>
            <a:endParaRPr lang="en-IN" sz="2800" dirty="0"/>
          </a:p>
        </p:txBody>
      </p:sp>
      <p:sp>
        <p:nvSpPr>
          <p:cNvPr id="3" name="Content Placeholder 2">
            <a:extLst>
              <a:ext uri="{FF2B5EF4-FFF2-40B4-BE49-F238E27FC236}">
                <a16:creationId xmlns:a16="http://schemas.microsoft.com/office/drawing/2014/main" xmlns="" id="{76230918-C417-4C18-AD6F-13A8CCCE6C80}"/>
              </a:ext>
            </a:extLst>
          </p:cNvPr>
          <p:cNvSpPr>
            <a:spLocks noGrp="1"/>
          </p:cNvSpPr>
          <p:nvPr>
            <p:ph idx="1"/>
          </p:nvPr>
        </p:nvSpPr>
        <p:spPr/>
        <p:txBody>
          <a:bodyPr/>
          <a:lstStyle/>
          <a:p>
            <a:r>
              <a:rPr lang="mr-IN" dirty="0"/>
              <a:t>१. वर्गीकरण करणे </a:t>
            </a:r>
          </a:p>
          <a:p>
            <a:r>
              <a:rPr lang="mr-IN" dirty="0"/>
              <a:t>२. चित्र रेखाटणे </a:t>
            </a:r>
          </a:p>
          <a:p>
            <a:r>
              <a:rPr lang="mr-IN" dirty="0"/>
              <a:t>३. पुन्हा  पुन्हा  तेच करणे </a:t>
            </a:r>
          </a:p>
          <a:p>
            <a:r>
              <a:rPr lang="mr-IN" dirty="0"/>
              <a:t>४. अमूर्त विचार करणे </a:t>
            </a:r>
            <a:endParaRPr lang="en-IN" dirty="0"/>
          </a:p>
        </p:txBody>
      </p:sp>
    </p:spTree>
    <p:extLst>
      <p:ext uri="{BB962C8B-B14F-4D97-AF65-F5344CB8AC3E}">
        <p14:creationId xmlns:p14="http://schemas.microsoft.com/office/powerpoint/2010/main" val="6475408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r-IN" sz="2800" dirty="0">
                <a:solidFill>
                  <a:prstClr val="black"/>
                </a:solidFill>
              </a:rPr>
              <a:t>पुढीलपैकी </a:t>
            </a:r>
            <a:r>
              <a:rPr lang="mr-IN" sz="2800" dirty="0" smtClean="0">
                <a:solidFill>
                  <a:prstClr val="black"/>
                </a:solidFill>
              </a:rPr>
              <a:t>कोणती क्रिया </a:t>
            </a:r>
            <a:r>
              <a:rPr lang="mr-IN" sz="2700" cap="none" dirty="0" smtClean="0">
                <a:solidFill>
                  <a:prstClr val="black"/>
                </a:solidFill>
                <a:ea typeface="+mn-ea"/>
              </a:rPr>
              <a:t>वस्तुनिष्ठ क्रियात्मक </a:t>
            </a:r>
            <a:r>
              <a:rPr lang="mr-IN" sz="2800" dirty="0" smtClean="0">
                <a:solidFill>
                  <a:prstClr val="black"/>
                </a:solidFill>
              </a:rPr>
              <a:t>कालखंडात </a:t>
            </a:r>
            <a:r>
              <a:rPr lang="en-IN" sz="2800" cap="none" dirty="0" smtClean="0">
                <a:solidFill>
                  <a:prstClr val="black"/>
                </a:solidFill>
              </a:rPr>
              <a:t>(Concrete operational period)</a:t>
            </a:r>
            <a:r>
              <a:rPr lang="mr-IN" sz="2800" cap="none" dirty="0" smtClean="0">
                <a:solidFill>
                  <a:prstClr val="black"/>
                </a:solidFill>
              </a:rPr>
              <a:t> </a:t>
            </a:r>
            <a:r>
              <a:rPr lang="mr-IN" sz="2800" dirty="0" smtClean="0">
                <a:solidFill>
                  <a:prstClr val="black"/>
                </a:solidFill>
              </a:rPr>
              <a:t>शक्य होते?</a:t>
            </a:r>
            <a:br>
              <a:rPr lang="mr-IN" sz="2800" dirty="0" smtClean="0">
                <a:solidFill>
                  <a:prstClr val="black"/>
                </a:solidFill>
              </a:rPr>
            </a:br>
            <a:endParaRPr lang="en-IN" dirty="0"/>
          </a:p>
        </p:txBody>
      </p:sp>
      <p:sp>
        <p:nvSpPr>
          <p:cNvPr id="3" name="Content Placeholder 2"/>
          <p:cNvSpPr>
            <a:spLocks noGrp="1"/>
          </p:cNvSpPr>
          <p:nvPr>
            <p:ph idx="1"/>
          </p:nvPr>
        </p:nvSpPr>
        <p:spPr/>
        <p:txBody>
          <a:bodyPr/>
          <a:lstStyle/>
          <a:p>
            <a:pPr lvl="0">
              <a:buClr>
                <a:srgbClr val="B71E42"/>
              </a:buClr>
            </a:pPr>
            <a:r>
              <a:rPr lang="mr-IN" dirty="0">
                <a:solidFill>
                  <a:prstClr val="black"/>
                </a:solidFill>
              </a:rPr>
              <a:t>१. वर्गीकरण करणे </a:t>
            </a:r>
          </a:p>
          <a:p>
            <a:pPr lvl="0">
              <a:buClr>
                <a:srgbClr val="B71E42"/>
              </a:buClr>
            </a:pPr>
            <a:r>
              <a:rPr lang="mr-IN" dirty="0">
                <a:solidFill>
                  <a:prstClr val="black"/>
                </a:solidFill>
              </a:rPr>
              <a:t>२. चित्र रेखाटणे </a:t>
            </a:r>
          </a:p>
          <a:p>
            <a:pPr lvl="0">
              <a:buClr>
                <a:srgbClr val="B71E42"/>
              </a:buClr>
            </a:pPr>
            <a:r>
              <a:rPr lang="mr-IN" dirty="0">
                <a:solidFill>
                  <a:prstClr val="black"/>
                </a:solidFill>
              </a:rPr>
              <a:t>३. पुन्हा  पुन्हा  तेच करणे </a:t>
            </a:r>
          </a:p>
          <a:p>
            <a:pPr lvl="0">
              <a:buClr>
                <a:srgbClr val="B71E42"/>
              </a:buClr>
            </a:pPr>
            <a:r>
              <a:rPr lang="mr-IN" dirty="0">
                <a:solidFill>
                  <a:prstClr val="black"/>
                </a:solidFill>
              </a:rPr>
              <a:t>४. अमूर्त विचार करणे </a:t>
            </a:r>
            <a:endParaRPr lang="en-IN" dirty="0">
              <a:solidFill>
                <a:prstClr val="black"/>
              </a:solidFill>
            </a:endParaRPr>
          </a:p>
          <a:p>
            <a:endParaRPr lang="en-IN" dirty="0" smtClean="0"/>
          </a:p>
          <a:p>
            <a:endParaRPr lang="en-IN" dirty="0"/>
          </a:p>
        </p:txBody>
      </p:sp>
    </p:spTree>
    <p:extLst>
      <p:ext uri="{BB962C8B-B14F-4D97-AF65-F5344CB8AC3E}">
        <p14:creationId xmlns:p14="http://schemas.microsoft.com/office/powerpoint/2010/main" val="16168585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IN" sz="2800" dirty="0" smtClean="0">
                <a:solidFill>
                  <a:prstClr val="black"/>
                </a:solidFill>
              </a:rPr>
              <a:t>‘</a:t>
            </a:r>
            <a:r>
              <a:rPr lang="mr-IN" sz="2800" dirty="0" smtClean="0">
                <a:solidFill>
                  <a:prstClr val="black"/>
                </a:solidFill>
              </a:rPr>
              <a:t>अमूर्त </a:t>
            </a:r>
            <a:r>
              <a:rPr lang="mr-IN" sz="2800" dirty="0">
                <a:solidFill>
                  <a:prstClr val="black"/>
                </a:solidFill>
              </a:rPr>
              <a:t>विचार </a:t>
            </a:r>
            <a:r>
              <a:rPr lang="mr-IN" sz="2800" dirty="0" smtClean="0">
                <a:solidFill>
                  <a:prstClr val="black"/>
                </a:solidFill>
              </a:rPr>
              <a:t>करणे</a:t>
            </a:r>
            <a:r>
              <a:rPr lang="en-IN" sz="2800" dirty="0" smtClean="0">
                <a:solidFill>
                  <a:prstClr val="black"/>
                </a:solidFill>
              </a:rPr>
              <a:t>’</a:t>
            </a:r>
            <a:r>
              <a:rPr lang="mr-IN" sz="2800" dirty="0" smtClean="0">
                <a:solidFill>
                  <a:prstClr val="black"/>
                </a:solidFill>
              </a:rPr>
              <a:t> </a:t>
            </a:r>
            <a:r>
              <a:rPr lang="mr-IN" sz="2800" dirty="0">
                <a:solidFill>
                  <a:prstClr val="black"/>
                </a:solidFill>
              </a:rPr>
              <a:t>कोणत्या </a:t>
            </a:r>
            <a:r>
              <a:rPr lang="mr-IN" sz="2800" dirty="0" smtClean="0">
                <a:solidFill>
                  <a:prstClr val="black"/>
                </a:solidFill>
              </a:rPr>
              <a:t>कालखंडात शक्य </a:t>
            </a:r>
            <a:r>
              <a:rPr lang="mr-IN" sz="2800" dirty="0">
                <a:solidFill>
                  <a:prstClr val="black"/>
                </a:solidFill>
              </a:rPr>
              <a:t>होते?</a:t>
            </a:r>
            <a:br>
              <a:rPr lang="mr-IN" sz="2800" dirty="0">
                <a:solidFill>
                  <a:prstClr val="black"/>
                </a:solidFill>
              </a:rPr>
            </a:br>
            <a:endParaRPr lang="en-IN" sz="2800" dirty="0"/>
          </a:p>
        </p:txBody>
      </p:sp>
      <p:sp>
        <p:nvSpPr>
          <p:cNvPr id="3" name="Content Placeholder 2"/>
          <p:cNvSpPr>
            <a:spLocks noGrp="1"/>
          </p:cNvSpPr>
          <p:nvPr>
            <p:ph idx="1"/>
          </p:nvPr>
        </p:nvSpPr>
        <p:spPr/>
        <p:txBody>
          <a:bodyPr/>
          <a:lstStyle/>
          <a:p>
            <a:pPr lvl="0">
              <a:buClr>
                <a:srgbClr val="B71E42"/>
              </a:buClr>
            </a:pPr>
            <a:r>
              <a:rPr lang="mr-IN" dirty="0">
                <a:solidFill>
                  <a:prstClr val="black"/>
                </a:solidFill>
              </a:rPr>
              <a:t>वेदक कारक कालखंड </a:t>
            </a:r>
            <a:r>
              <a:rPr lang="en-IN" dirty="0">
                <a:solidFill>
                  <a:prstClr val="black"/>
                </a:solidFill>
              </a:rPr>
              <a:t>(Sensory motor Period)</a:t>
            </a:r>
            <a:endParaRPr lang="mr-IN" dirty="0">
              <a:solidFill>
                <a:prstClr val="black"/>
              </a:solidFill>
            </a:endParaRPr>
          </a:p>
          <a:p>
            <a:pPr lvl="0">
              <a:buClr>
                <a:srgbClr val="B71E42"/>
              </a:buClr>
            </a:pPr>
            <a:r>
              <a:rPr lang="mr-IN" dirty="0">
                <a:solidFill>
                  <a:prstClr val="black"/>
                </a:solidFill>
              </a:rPr>
              <a:t>क्रियापूर्व कालखंड </a:t>
            </a:r>
            <a:r>
              <a:rPr lang="en-IN" dirty="0">
                <a:solidFill>
                  <a:prstClr val="black"/>
                </a:solidFill>
              </a:rPr>
              <a:t>(Pre-Operational Period)</a:t>
            </a:r>
            <a:endParaRPr lang="mr-IN" dirty="0">
              <a:solidFill>
                <a:prstClr val="black"/>
              </a:solidFill>
            </a:endParaRPr>
          </a:p>
          <a:p>
            <a:pPr lvl="0">
              <a:buClr>
                <a:srgbClr val="B71E42"/>
              </a:buClr>
            </a:pPr>
            <a:r>
              <a:rPr lang="mr-IN" dirty="0">
                <a:solidFill>
                  <a:prstClr val="black"/>
                </a:solidFill>
              </a:rPr>
              <a:t>मूर्त क्रियात्मक कालखंड </a:t>
            </a:r>
            <a:r>
              <a:rPr lang="en-IN" dirty="0">
                <a:solidFill>
                  <a:prstClr val="black"/>
                </a:solidFill>
              </a:rPr>
              <a:t>(Concrete Operational Period)</a:t>
            </a:r>
            <a:endParaRPr lang="mr-IN" dirty="0">
              <a:solidFill>
                <a:prstClr val="black"/>
              </a:solidFill>
            </a:endParaRPr>
          </a:p>
          <a:p>
            <a:pPr lvl="0">
              <a:buClr>
                <a:srgbClr val="B71E42"/>
              </a:buClr>
            </a:pPr>
            <a:r>
              <a:rPr lang="mr-IN" dirty="0">
                <a:solidFill>
                  <a:prstClr val="black"/>
                </a:solidFill>
              </a:rPr>
              <a:t>वस्तुनिष्ठ क्रियात्मक कालखंड </a:t>
            </a:r>
            <a:r>
              <a:rPr lang="en-IN" dirty="0">
                <a:solidFill>
                  <a:prstClr val="black"/>
                </a:solidFill>
              </a:rPr>
              <a:t>(Formal Operational Period)</a:t>
            </a:r>
          </a:p>
          <a:p>
            <a:pPr lvl="0">
              <a:buClr>
                <a:srgbClr val="B71E42"/>
              </a:buClr>
            </a:pPr>
            <a:endParaRPr lang="en-IN" dirty="0">
              <a:solidFill>
                <a:prstClr val="black"/>
              </a:solidFill>
            </a:endParaRPr>
          </a:p>
        </p:txBody>
      </p:sp>
    </p:spTree>
    <p:extLst>
      <p:ext uri="{BB962C8B-B14F-4D97-AF65-F5344CB8AC3E}">
        <p14:creationId xmlns:p14="http://schemas.microsoft.com/office/powerpoint/2010/main" val="4655586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DE7BF6-4D60-4A5E-8E11-29E034CB3F6F}"/>
              </a:ext>
            </a:extLst>
          </p:cNvPr>
          <p:cNvSpPr>
            <a:spLocks noGrp="1"/>
          </p:cNvSpPr>
          <p:nvPr>
            <p:ph type="title"/>
          </p:nvPr>
        </p:nvSpPr>
        <p:spPr>
          <a:xfrm>
            <a:off x="1451578" y="479399"/>
            <a:ext cx="9603275" cy="1049235"/>
          </a:xfrm>
        </p:spPr>
        <p:txBody>
          <a:bodyPr>
            <a:normAutofit/>
          </a:bodyPr>
          <a:lstStyle/>
          <a:p>
            <a:r>
              <a:rPr lang="mr-IN" sz="2800" b="0" i="0" dirty="0">
                <a:solidFill>
                  <a:srgbClr val="0A0A0A"/>
                </a:solidFill>
                <a:effectLst/>
                <a:latin typeface="muli"/>
              </a:rPr>
              <a:t>...... हा कुमारावस्थेचा कालावधी आहे</a:t>
            </a:r>
            <a:endParaRPr lang="en-IN" sz="2800" dirty="0"/>
          </a:p>
        </p:txBody>
      </p:sp>
      <p:sp>
        <p:nvSpPr>
          <p:cNvPr id="3" name="Content Placeholder 2">
            <a:extLst>
              <a:ext uri="{FF2B5EF4-FFF2-40B4-BE49-F238E27FC236}">
                <a16:creationId xmlns:a16="http://schemas.microsoft.com/office/drawing/2014/main" xmlns="" id="{707807E3-8829-4543-9C05-CCB4986DD496}"/>
              </a:ext>
            </a:extLst>
          </p:cNvPr>
          <p:cNvSpPr>
            <a:spLocks noGrp="1"/>
          </p:cNvSpPr>
          <p:nvPr>
            <p:ph idx="1"/>
          </p:nvPr>
        </p:nvSpPr>
        <p:spPr/>
        <p:txBody>
          <a:bodyPr/>
          <a:lstStyle/>
          <a:p>
            <a:pPr marL="0" indent="0" algn="l">
              <a:buNone/>
            </a:pPr>
            <a:endParaRPr lang="mr-IN" b="0" i="0" dirty="0">
              <a:solidFill>
                <a:srgbClr val="0A0A0A"/>
              </a:solidFill>
              <a:effectLst/>
              <a:latin typeface="muli"/>
            </a:endParaRPr>
          </a:p>
          <a:p>
            <a:pPr algn="l"/>
            <a:r>
              <a:rPr lang="mr-IN" b="0" i="0" dirty="0">
                <a:solidFill>
                  <a:srgbClr val="0A0A0A"/>
                </a:solidFill>
                <a:effectLst/>
                <a:latin typeface="muli"/>
              </a:rPr>
              <a:t>१. १-३</a:t>
            </a:r>
          </a:p>
          <a:p>
            <a:pPr algn="l"/>
            <a:r>
              <a:rPr lang="mr-IN" b="0" i="0" dirty="0">
                <a:solidFill>
                  <a:srgbClr val="0A0A0A"/>
                </a:solidFill>
                <a:effectLst/>
                <a:latin typeface="muli"/>
              </a:rPr>
              <a:t>२. ३-६</a:t>
            </a:r>
          </a:p>
          <a:p>
            <a:pPr algn="l"/>
            <a:r>
              <a:rPr lang="mr-IN" b="0" i="0" dirty="0">
                <a:solidFill>
                  <a:srgbClr val="0A0A0A"/>
                </a:solidFill>
                <a:effectLst/>
                <a:latin typeface="muli"/>
              </a:rPr>
              <a:t>३. ६-१२</a:t>
            </a:r>
          </a:p>
          <a:p>
            <a:pPr algn="l"/>
            <a:r>
              <a:rPr lang="mr-IN" b="0" i="0" dirty="0">
                <a:solidFill>
                  <a:srgbClr val="0A0A0A"/>
                </a:solidFill>
                <a:effectLst/>
                <a:latin typeface="muli"/>
              </a:rPr>
              <a:t>४. १३-१८</a:t>
            </a:r>
          </a:p>
          <a:p>
            <a:endParaRPr lang="en-IN" dirty="0"/>
          </a:p>
        </p:txBody>
      </p:sp>
    </p:spTree>
    <p:extLst>
      <p:ext uri="{BB962C8B-B14F-4D97-AF65-F5344CB8AC3E}">
        <p14:creationId xmlns:p14="http://schemas.microsoft.com/office/powerpoint/2010/main" val="24168382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cap="none" dirty="0" smtClean="0"/>
              <a:t>A period of storm and stress is……</a:t>
            </a:r>
            <a:endParaRPr lang="en-IN" cap="none" dirty="0"/>
          </a:p>
        </p:txBody>
      </p:sp>
      <p:sp>
        <p:nvSpPr>
          <p:cNvPr id="3" name="Content Placeholder 2"/>
          <p:cNvSpPr>
            <a:spLocks noGrp="1"/>
          </p:cNvSpPr>
          <p:nvPr>
            <p:ph idx="1"/>
          </p:nvPr>
        </p:nvSpPr>
        <p:spPr/>
        <p:txBody>
          <a:bodyPr/>
          <a:lstStyle/>
          <a:p>
            <a:r>
              <a:rPr lang="en-IN" dirty="0" smtClean="0"/>
              <a:t>0-2 years</a:t>
            </a:r>
          </a:p>
          <a:p>
            <a:r>
              <a:rPr lang="en-IN" dirty="0" smtClean="0"/>
              <a:t>3-6 years</a:t>
            </a:r>
          </a:p>
          <a:p>
            <a:r>
              <a:rPr lang="en-IN" dirty="0" smtClean="0"/>
              <a:t>6-12 years</a:t>
            </a:r>
          </a:p>
          <a:p>
            <a:r>
              <a:rPr lang="en-IN" dirty="0" smtClean="0"/>
              <a:t>13-18 years</a:t>
            </a:r>
          </a:p>
          <a:p>
            <a:endParaRPr lang="en-IN" dirty="0" smtClean="0"/>
          </a:p>
          <a:p>
            <a:endParaRPr lang="en-IN" dirty="0"/>
          </a:p>
        </p:txBody>
      </p:sp>
    </p:spTree>
    <p:extLst>
      <p:ext uri="{BB962C8B-B14F-4D97-AF65-F5344CB8AC3E}">
        <p14:creationId xmlns:p14="http://schemas.microsoft.com/office/powerpoint/2010/main" val="25580900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17994B-FA75-4D28-B99F-D7CDF9A9BE42}"/>
              </a:ext>
            </a:extLst>
          </p:cNvPr>
          <p:cNvSpPr>
            <a:spLocks noGrp="1"/>
          </p:cNvSpPr>
          <p:nvPr>
            <p:ph type="title"/>
          </p:nvPr>
        </p:nvSpPr>
        <p:spPr>
          <a:xfrm>
            <a:off x="990600" y="111761"/>
            <a:ext cx="10515600" cy="2123440"/>
          </a:xfrm>
        </p:spPr>
        <p:txBody>
          <a:bodyPr>
            <a:normAutofit fontScale="90000"/>
          </a:bodyPr>
          <a:lstStyle/>
          <a:p>
            <a:r>
              <a:rPr lang="mr-IN" sz="2800" dirty="0">
                <a:solidFill>
                  <a:srgbClr val="0A0A0A"/>
                </a:solidFill>
                <a:latin typeface="muli"/>
              </a:rPr>
              <a:t>आईबाप किंवा पूर्वज विशिष्ट संस्कृतीत किंवा विशिष्ट सामाजिक वातावरणात वाढतात. या सामाजिक वातावरणाचा किंवा विशिष्ट संस्कृतीचा परिणाम बालकाच्या आचारविचारावर होतो. चालीरीती, भाषा, नैतिक आकांक्षा इ. गुणधर्म एका पिढीकडून दुस-या पिढीपर्यंत पोहोचत असतात. याला........ अनुवंशिकता म्हणतात.</a:t>
            </a:r>
            <a:br>
              <a:rPr lang="mr-IN" sz="2800" dirty="0">
                <a:solidFill>
                  <a:srgbClr val="0A0A0A"/>
                </a:solidFill>
                <a:latin typeface="muli"/>
              </a:rPr>
            </a:br>
            <a:endParaRPr lang="en-IN" dirty="0"/>
          </a:p>
        </p:txBody>
      </p:sp>
      <p:sp>
        <p:nvSpPr>
          <p:cNvPr id="3" name="Content Placeholder 2">
            <a:extLst>
              <a:ext uri="{FF2B5EF4-FFF2-40B4-BE49-F238E27FC236}">
                <a16:creationId xmlns:a16="http://schemas.microsoft.com/office/drawing/2014/main" xmlns="" id="{39CC0801-ABDE-4115-9C95-B98BDC26BC54}"/>
              </a:ext>
            </a:extLst>
          </p:cNvPr>
          <p:cNvSpPr>
            <a:spLocks noGrp="1"/>
          </p:cNvSpPr>
          <p:nvPr>
            <p:ph idx="1"/>
          </p:nvPr>
        </p:nvSpPr>
        <p:spPr>
          <a:xfrm>
            <a:off x="838200" y="2628265"/>
            <a:ext cx="10515600" cy="3609975"/>
          </a:xfrm>
        </p:spPr>
        <p:txBody>
          <a:bodyPr/>
          <a:lstStyle/>
          <a:p>
            <a:pPr algn="l"/>
            <a:r>
              <a:rPr lang="mr-IN" b="0" i="0" dirty="0">
                <a:solidFill>
                  <a:srgbClr val="0A0A0A"/>
                </a:solidFill>
                <a:effectLst/>
                <a:latin typeface="muli"/>
              </a:rPr>
              <a:t>१. जैविक</a:t>
            </a:r>
          </a:p>
          <a:p>
            <a:pPr algn="l"/>
            <a:r>
              <a:rPr lang="mr-IN" b="0" i="0" dirty="0">
                <a:solidFill>
                  <a:srgbClr val="0A0A0A"/>
                </a:solidFill>
                <a:effectLst/>
                <a:latin typeface="muli"/>
              </a:rPr>
              <a:t>२. सामाजिक</a:t>
            </a:r>
          </a:p>
          <a:p>
            <a:pPr algn="l"/>
            <a:r>
              <a:rPr lang="mr-IN" b="0" i="0" dirty="0">
                <a:solidFill>
                  <a:srgbClr val="0A0A0A"/>
                </a:solidFill>
                <a:effectLst/>
                <a:latin typeface="muli"/>
              </a:rPr>
              <a:t>३. पारंपरिक</a:t>
            </a:r>
          </a:p>
          <a:p>
            <a:pPr algn="l"/>
            <a:r>
              <a:rPr lang="mr-IN" b="0" i="0" dirty="0">
                <a:solidFill>
                  <a:srgbClr val="0A0A0A"/>
                </a:solidFill>
                <a:effectLst/>
                <a:latin typeface="muli"/>
              </a:rPr>
              <a:t>४. आधुनिक</a:t>
            </a:r>
          </a:p>
          <a:p>
            <a:endParaRPr lang="en-IN" dirty="0"/>
          </a:p>
        </p:txBody>
      </p:sp>
    </p:spTree>
    <p:extLst>
      <p:ext uri="{BB962C8B-B14F-4D97-AF65-F5344CB8AC3E}">
        <p14:creationId xmlns:p14="http://schemas.microsoft.com/office/powerpoint/2010/main" val="30964665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51348C-A5DA-4F1A-B58B-B6646D2BE7E9}"/>
              </a:ext>
            </a:extLst>
          </p:cNvPr>
          <p:cNvSpPr>
            <a:spLocks noGrp="1"/>
          </p:cNvSpPr>
          <p:nvPr>
            <p:ph type="title"/>
          </p:nvPr>
        </p:nvSpPr>
        <p:spPr/>
        <p:txBody>
          <a:bodyPr/>
          <a:lstStyle/>
          <a:p>
            <a:r>
              <a:rPr lang="mr-IN" sz="3200" dirty="0">
                <a:effectLst/>
              </a:rPr>
              <a:t>अनुवंशाचे नियम...... यांनी मांडले आहेत. </a:t>
            </a:r>
            <a:br>
              <a:rPr lang="mr-IN" sz="3200" dirty="0">
                <a:effectLst/>
              </a:rPr>
            </a:br>
            <a:endParaRPr lang="en-IN" dirty="0"/>
          </a:p>
        </p:txBody>
      </p:sp>
      <p:sp>
        <p:nvSpPr>
          <p:cNvPr id="3" name="Content Placeholder 2">
            <a:extLst>
              <a:ext uri="{FF2B5EF4-FFF2-40B4-BE49-F238E27FC236}">
                <a16:creationId xmlns:a16="http://schemas.microsoft.com/office/drawing/2014/main" xmlns="" id="{5C3B645B-A159-4EBE-8AC2-10BF5355B1B2}"/>
              </a:ext>
            </a:extLst>
          </p:cNvPr>
          <p:cNvSpPr>
            <a:spLocks noGrp="1"/>
          </p:cNvSpPr>
          <p:nvPr>
            <p:ph idx="1"/>
          </p:nvPr>
        </p:nvSpPr>
        <p:spPr/>
        <p:txBody>
          <a:bodyPr/>
          <a:lstStyle/>
          <a:p>
            <a:r>
              <a:rPr lang="mr-IN" dirty="0">
                <a:effectLst/>
              </a:rPr>
              <a:t>१. पियाजे</a:t>
            </a:r>
          </a:p>
          <a:p>
            <a:r>
              <a:rPr lang="mr-IN" dirty="0">
                <a:effectLst/>
              </a:rPr>
              <a:t>२. फ्रान्सीस गाल्टन</a:t>
            </a:r>
          </a:p>
          <a:p>
            <a:r>
              <a:rPr lang="mr-IN" dirty="0">
                <a:effectLst/>
              </a:rPr>
              <a:t>३. गेस्टॉल्ट</a:t>
            </a:r>
          </a:p>
          <a:p>
            <a:r>
              <a:rPr lang="mr-IN" dirty="0">
                <a:effectLst/>
              </a:rPr>
              <a:t>४. ग्रेगोर  मेंडेल</a:t>
            </a:r>
          </a:p>
          <a:p>
            <a:endParaRPr lang="en-IN" dirty="0"/>
          </a:p>
        </p:txBody>
      </p:sp>
    </p:spTree>
    <p:extLst>
      <p:ext uri="{BB962C8B-B14F-4D97-AF65-F5344CB8AC3E}">
        <p14:creationId xmlns:p14="http://schemas.microsoft.com/office/powerpoint/2010/main" val="29364171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185097-EAB3-4783-8D2B-A7B21F2F4B17}"/>
              </a:ext>
            </a:extLst>
          </p:cNvPr>
          <p:cNvSpPr>
            <a:spLocks noGrp="1"/>
          </p:cNvSpPr>
          <p:nvPr>
            <p:ph type="title"/>
          </p:nvPr>
        </p:nvSpPr>
        <p:spPr/>
        <p:txBody>
          <a:bodyPr/>
          <a:lstStyle/>
          <a:p>
            <a:r>
              <a:rPr lang="mr-IN" sz="3200" dirty="0">
                <a:effectLst/>
              </a:rPr>
              <a:t>खालीलपैकी कोणता नियम अनुवंशाचा नाही?</a:t>
            </a:r>
            <a:br>
              <a:rPr lang="mr-IN" sz="3200" dirty="0">
                <a:effectLst/>
              </a:rPr>
            </a:br>
            <a:endParaRPr lang="en-IN" dirty="0"/>
          </a:p>
        </p:txBody>
      </p:sp>
      <p:sp>
        <p:nvSpPr>
          <p:cNvPr id="3" name="Content Placeholder 2">
            <a:extLst>
              <a:ext uri="{FF2B5EF4-FFF2-40B4-BE49-F238E27FC236}">
                <a16:creationId xmlns:a16="http://schemas.microsoft.com/office/drawing/2014/main" xmlns="" id="{E7AE3F29-6EEC-4CE5-99A2-818C1E18B9EF}"/>
              </a:ext>
            </a:extLst>
          </p:cNvPr>
          <p:cNvSpPr>
            <a:spLocks noGrp="1"/>
          </p:cNvSpPr>
          <p:nvPr>
            <p:ph idx="1"/>
          </p:nvPr>
        </p:nvSpPr>
        <p:spPr/>
        <p:txBody>
          <a:bodyPr/>
          <a:lstStyle/>
          <a:p>
            <a:r>
              <a:rPr lang="mr-IN" dirty="0">
                <a:effectLst/>
              </a:rPr>
              <a:t>१. साधर्म्याचा (</a:t>
            </a:r>
            <a:r>
              <a:rPr lang="en-IN" dirty="0">
                <a:effectLst/>
              </a:rPr>
              <a:t>Like begets like)</a:t>
            </a:r>
          </a:p>
          <a:p>
            <a:r>
              <a:rPr lang="mr-IN" dirty="0">
                <a:effectLst/>
              </a:rPr>
              <a:t>२. गुणधर्म विविधतेचा नियम ( </a:t>
            </a:r>
            <a:r>
              <a:rPr lang="en-IN" dirty="0">
                <a:effectLst/>
              </a:rPr>
              <a:t>Law of </a:t>
            </a:r>
            <a:r>
              <a:rPr lang="en-IN" dirty="0" err="1">
                <a:effectLst/>
              </a:rPr>
              <a:t>vaiation</a:t>
            </a:r>
            <a:r>
              <a:rPr lang="en-IN" dirty="0">
                <a:effectLst/>
              </a:rPr>
              <a:t>)</a:t>
            </a:r>
          </a:p>
          <a:p>
            <a:r>
              <a:rPr lang="mr-IN" dirty="0">
                <a:effectLst/>
              </a:rPr>
              <a:t>३. परागामित्वाचा नियम ( </a:t>
            </a:r>
            <a:r>
              <a:rPr lang="en-IN" dirty="0">
                <a:effectLst/>
              </a:rPr>
              <a:t>Law of regression)</a:t>
            </a:r>
          </a:p>
          <a:p>
            <a:r>
              <a:rPr lang="mr-IN" dirty="0">
                <a:effectLst/>
              </a:rPr>
              <a:t>४. सरासरीचा नियम (</a:t>
            </a:r>
            <a:r>
              <a:rPr lang="en-IN" dirty="0">
                <a:effectLst/>
              </a:rPr>
              <a:t>Law of average)</a:t>
            </a:r>
          </a:p>
          <a:p>
            <a:endParaRPr lang="en-IN" dirty="0"/>
          </a:p>
        </p:txBody>
      </p:sp>
    </p:spTree>
    <p:extLst>
      <p:ext uri="{BB962C8B-B14F-4D97-AF65-F5344CB8AC3E}">
        <p14:creationId xmlns:p14="http://schemas.microsoft.com/office/powerpoint/2010/main" val="30290277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86FD62-9A3C-4794-96F8-727808F54310}"/>
              </a:ext>
            </a:extLst>
          </p:cNvPr>
          <p:cNvSpPr>
            <a:spLocks noGrp="1"/>
          </p:cNvSpPr>
          <p:nvPr>
            <p:ph type="title"/>
          </p:nvPr>
        </p:nvSpPr>
        <p:spPr>
          <a:xfrm>
            <a:off x="706120" y="213360"/>
            <a:ext cx="10515600" cy="2171065"/>
          </a:xfrm>
        </p:spPr>
        <p:txBody>
          <a:bodyPr>
            <a:noAutofit/>
          </a:bodyPr>
          <a:lstStyle/>
          <a:p>
            <a:r>
              <a:rPr lang="mr-IN" sz="2800" dirty="0">
                <a:effectLst/>
              </a:rPr>
              <a:t>वॉटसन म्हणतात मला कोणतीही बारा मुले द्या त्यापैकी कोणाला मी  डॉक्टर, वकिल,  कलाकार,  व्यापारी,  एखादा प्रमुख  आणि हो... चोर किंवा गुन्हेगार देखील बनवू शकतो.  या विधानाद्वारे ते पुढील पैकी कोणत्या घटकाला व्यक्ती विकासात महत्त्व देतात?</a:t>
            </a:r>
            <a:br>
              <a:rPr lang="mr-IN" sz="2800" dirty="0">
                <a:effectLst/>
              </a:rPr>
            </a:br>
            <a:endParaRPr lang="en-IN" dirty="0"/>
          </a:p>
        </p:txBody>
      </p:sp>
      <p:sp>
        <p:nvSpPr>
          <p:cNvPr id="3" name="Content Placeholder 2">
            <a:extLst>
              <a:ext uri="{FF2B5EF4-FFF2-40B4-BE49-F238E27FC236}">
                <a16:creationId xmlns:a16="http://schemas.microsoft.com/office/drawing/2014/main" xmlns="" id="{BD1ED463-308F-4E66-9C37-8D9D1BDFAB66}"/>
              </a:ext>
            </a:extLst>
          </p:cNvPr>
          <p:cNvSpPr>
            <a:spLocks noGrp="1"/>
          </p:cNvSpPr>
          <p:nvPr>
            <p:ph idx="1"/>
          </p:nvPr>
        </p:nvSpPr>
        <p:spPr>
          <a:xfrm>
            <a:off x="838200" y="2658745"/>
            <a:ext cx="10515600" cy="3264535"/>
          </a:xfrm>
        </p:spPr>
        <p:txBody>
          <a:bodyPr/>
          <a:lstStyle/>
          <a:p>
            <a:r>
              <a:rPr lang="mr-IN" dirty="0">
                <a:effectLst/>
              </a:rPr>
              <a:t>१. अनुवंश</a:t>
            </a:r>
          </a:p>
          <a:p>
            <a:r>
              <a:rPr lang="mr-IN" dirty="0">
                <a:effectLst/>
              </a:rPr>
              <a:t>२. परिस्थिती</a:t>
            </a:r>
          </a:p>
          <a:p>
            <a:r>
              <a:rPr lang="mr-IN" dirty="0">
                <a:effectLst/>
              </a:rPr>
              <a:t>३. शिक्षण</a:t>
            </a:r>
          </a:p>
          <a:p>
            <a:r>
              <a:rPr lang="mr-IN" dirty="0">
                <a:effectLst/>
              </a:rPr>
              <a:t>४. समाज</a:t>
            </a:r>
          </a:p>
          <a:p>
            <a:endParaRPr lang="en-IN" dirty="0"/>
          </a:p>
        </p:txBody>
      </p:sp>
    </p:spTree>
    <p:extLst>
      <p:ext uri="{BB962C8B-B14F-4D97-AF65-F5344CB8AC3E}">
        <p14:creationId xmlns:p14="http://schemas.microsoft.com/office/powerpoint/2010/main" val="514760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7345B2-7969-4B4F-B729-F04B59DD9382}"/>
              </a:ext>
            </a:extLst>
          </p:cNvPr>
          <p:cNvSpPr>
            <a:spLocks noGrp="1"/>
          </p:cNvSpPr>
          <p:nvPr>
            <p:ph type="title"/>
          </p:nvPr>
        </p:nvSpPr>
        <p:spPr/>
        <p:txBody>
          <a:bodyPr>
            <a:normAutofit/>
          </a:bodyPr>
          <a:lstStyle/>
          <a:p>
            <a:r>
              <a:rPr lang="en-US" sz="2800" cap="none" dirty="0">
                <a:solidFill>
                  <a:srgbClr val="0A0A0A"/>
                </a:solidFill>
                <a:effectLst/>
                <a:latin typeface="muli"/>
              </a:rPr>
              <a:t>Who is the father of child pedagogy?</a:t>
            </a:r>
            <a:br>
              <a:rPr lang="en-US" sz="2800" cap="none" dirty="0">
                <a:solidFill>
                  <a:srgbClr val="0A0A0A"/>
                </a:solidFill>
                <a:effectLst/>
                <a:latin typeface="muli"/>
              </a:rPr>
            </a:br>
            <a:endParaRPr lang="en-IN" sz="2800" cap="none" dirty="0"/>
          </a:p>
        </p:txBody>
      </p:sp>
      <p:sp>
        <p:nvSpPr>
          <p:cNvPr id="3" name="Content Placeholder 2">
            <a:extLst>
              <a:ext uri="{FF2B5EF4-FFF2-40B4-BE49-F238E27FC236}">
                <a16:creationId xmlns:a16="http://schemas.microsoft.com/office/drawing/2014/main" xmlns="" id="{841EE2A6-D8EF-4195-8B95-F152259198EF}"/>
              </a:ext>
            </a:extLst>
          </p:cNvPr>
          <p:cNvSpPr>
            <a:spLocks noGrp="1"/>
          </p:cNvSpPr>
          <p:nvPr>
            <p:ph idx="1"/>
          </p:nvPr>
        </p:nvSpPr>
        <p:spPr/>
        <p:txBody>
          <a:bodyPr/>
          <a:lstStyle/>
          <a:p>
            <a:pPr algn="l"/>
            <a:r>
              <a:rPr lang="en-US" b="0" i="0" dirty="0">
                <a:solidFill>
                  <a:srgbClr val="0A0A0A"/>
                </a:solidFill>
                <a:effectLst/>
                <a:latin typeface="muli"/>
              </a:rPr>
              <a:t>The founding father of child pedagogy education is widely considered to be </a:t>
            </a:r>
            <a:r>
              <a:rPr lang="en-US" b="1" i="0" dirty="0">
                <a:solidFill>
                  <a:srgbClr val="0A0A0A"/>
                </a:solidFill>
                <a:effectLst/>
                <a:latin typeface="muli"/>
              </a:rPr>
              <a:t>Socrates</a:t>
            </a:r>
            <a:r>
              <a:rPr lang="en-US" b="0" i="0" dirty="0">
                <a:solidFill>
                  <a:srgbClr val="0A0A0A"/>
                </a:solidFill>
                <a:effectLst/>
                <a:latin typeface="muli"/>
              </a:rPr>
              <a:t> (5th century BC).</a:t>
            </a:r>
          </a:p>
          <a:p>
            <a:endParaRPr lang="en-IN" dirty="0"/>
          </a:p>
        </p:txBody>
      </p:sp>
    </p:spTree>
    <p:extLst>
      <p:ext uri="{BB962C8B-B14F-4D97-AF65-F5344CB8AC3E}">
        <p14:creationId xmlns:p14="http://schemas.microsoft.com/office/powerpoint/2010/main" val="16866314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DFFF41-B251-4A94-AC3A-74F4626C2777}"/>
              </a:ext>
            </a:extLst>
          </p:cNvPr>
          <p:cNvSpPr>
            <a:spLocks noGrp="1"/>
          </p:cNvSpPr>
          <p:nvPr>
            <p:ph type="title"/>
          </p:nvPr>
        </p:nvSpPr>
        <p:spPr>
          <a:xfrm>
            <a:off x="1412943" y="158142"/>
            <a:ext cx="9603275" cy="1670658"/>
          </a:xfrm>
        </p:spPr>
        <p:txBody>
          <a:bodyPr>
            <a:normAutofit fontScale="90000"/>
          </a:bodyPr>
          <a:lstStyle/>
          <a:p>
            <a:r>
              <a:rPr lang="en-US" sz="3600" b="0" i="0" cap="none" dirty="0">
                <a:solidFill>
                  <a:srgbClr val="0A0A0A"/>
                </a:solidFill>
                <a:effectLst/>
                <a:latin typeface="muli"/>
              </a:rPr>
              <a:t>Which of the following is a </a:t>
            </a:r>
            <a:r>
              <a:rPr lang="en-US" sz="3600" cap="none" dirty="0">
                <a:solidFill>
                  <a:srgbClr val="0A0A0A"/>
                </a:solidFill>
                <a:latin typeface="muli"/>
              </a:rPr>
              <a:t>P</a:t>
            </a:r>
            <a:r>
              <a:rPr lang="en-US" sz="3600" b="0" i="0" cap="none" dirty="0">
                <a:solidFill>
                  <a:srgbClr val="0A0A0A"/>
                </a:solidFill>
                <a:effectLst/>
                <a:latin typeface="muli"/>
              </a:rPr>
              <a:t>iagetian </a:t>
            </a:r>
            <a:r>
              <a:rPr lang="en-US" sz="3600" b="0" i="0" cap="none" dirty="0" smtClean="0">
                <a:solidFill>
                  <a:srgbClr val="0A0A0A"/>
                </a:solidFill>
                <a:effectLst/>
                <a:latin typeface="muli"/>
              </a:rPr>
              <a:t>concept </a:t>
            </a:r>
            <a:r>
              <a:rPr lang="en-US" sz="3600" b="0" i="0" cap="none" dirty="0">
                <a:solidFill>
                  <a:srgbClr val="0A0A0A"/>
                </a:solidFill>
                <a:effectLst/>
                <a:latin typeface="muli"/>
              </a:rPr>
              <a:t>in the context of the </a:t>
            </a:r>
            <a:r>
              <a:rPr lang="en-US" sz="3100" b="0" i="0" cap="none" dirty="0">
                <a:solidFill>
                  <a:srgbClr val="0A0A0A"/>
                </a:solidFill>
                <a:effectLst/>
                <a:latin typeface="muli"/>
              </a:rPr>
              <a:t>cognitive</a:t>
            </a:r>
            <a:r>
              <a:rPr lang="en-US" sz="3600" b="0" i="0" cap="none" dirty="0">
                <a:solidFill>
                  <a:srgbClr val="0A0A0A"/>
                </a:solidFill>
                <a:effectLst/>
                <a:latin typeface="muli"/>
              </a:rPr>
              <a:t> development of children</a:t>
            </a:r>
            <a:r>
              <a:rPr lang="en-US" sz="3600" b="0" i="0" cap="none" dirty="0" smtClean="0">
                <a:solidFill>
                  <a:srgbClr val="0A0A0A"/>
                </a:solidFill>
                <a:effectLst/>
                <a:latin typeface="muli"/>
              </a:rPr>
              <a:t>?</a:t>
            </a:r>
            <a:br>
              <a:rPr lang="en-US" sz="3600" b="0" i="0" cap="none" dirty="0" smtClean="0">
                <a:solidFill>
                  <a:srgbClr val="0A0A0A"/>
                </a:solidFill>
                <a:effectLst/>
                <a:latin typeface="muli"/>
              </a:rPr>
            </a:br>
            <a:r>
              <a:rPr lang="hi-IN" sz="3100" cap="none" dirty="0">
                <a:solidFill>
                  <a:srgbClr val="0A0A0A"/>
                </a:solidFill>
                <a:latin typeface="muli"/>
              </a:rPr>
              <a:t>मुलांच्या बोधात्मक विकासासंदर्भात  पियाजे  यांनी  खालीलपैकी कोणती  संकल्पना सांगितली आहे ?</a:t>
            </a:r>
            <a:r>
              <a:rPr lang="en-US" sz="3100" b="0" i="0" cap="none" dirty="0" smtClean="0">
                <a:solidFill>
                  <a:srgbClr val="0A0A0A"/>
                </a:solidFill>
                <a:effectLst/>
                <a:latin typeface="muli"/>
              </a:rPr>
              <a:t/>
            </a:r>
            <a:br>
              <a:rPr lang="en-US" sz="3100" b="0" i="0" cap="none" dirty="0" smtClean="0">
                <a:solidFill>
                  <a:srgbClr val="0A0A0A"/>
                </a:solidFill>
                <a:effectLst/>
                <a:latin typeface="muli"/>
              </a:rPr>
            </a:br>
            <a:r>
              <a:rPr lang="en-US" sz="3600" b="0" i="0" cap="none" dirty="0">
                <a:solidFill>
                  <a:srgbClr val="0A0A0A"/>
                </a:solidFill>
                <a:effectLst/>
                <a:latin typeface="muli"/>
              </a:rPr>
              <a:t/>
            </a:r>
            <a:br>
              <a:rPr lang="en-US" sz="3600" b="0" i="0" cap="none" dirty="0">
                <a:solidFill>
                  <a:srgbClr val="0A0A0A"/>
                </a:solidFill>
                <a:effectLst/>
                <a:latin typeface="muli"/>
              </a:rPr>
            </a:br>
            <a:endParaRPr lang="en-IN" cap="none" dirty="0"/>
          </a:p>
        </p:txBody>
      </p:sp>
      <p:sp>
        <p:nvSpPr>
          <p:cNvPr id="3" name="Content Placeholder 2">
            <a:extLst>
              <a:ext uri="{FF2B5EF4-FFF2-40B4-BE49-F238E27FC236}">
                <a16:creationId xmlns:a16="http://schemas.microsoft.com/office/drawing/2014/main" xmlns="" id="{B0887189-D43F-4A33-BBEC-8B765EBBE716}"/>
              </a:ext>
            </a:extLst>
          </p:cNvPr>
          <p:cNvSpPr>
            <a:spLocks noGrp="1"/>
          </p:cNvSpPr>
          <p:nvPr>
            <p:ph idx="1"/>
          </p:nvPr>
        </p:nvSpPr>
        <p:spPr/>
        <p:txBody>
          <a:bodyPr>
            <a:normAutofit fontScale="85000" lnSpcReduction="10000"/>
          </a:bodyPr>
          <a:lstStyle/>
          <a:p>
            <a:r>
              <a:rPr lang="en-US" b="0" i="0" dirty="0">
                <a:solidFill>
                  <a:srgbClr val="0A0A0A"/>
                </a:solidFill>
                <a:effectLst/>
                <a:latin typeface="muli"/>
              </a:rPr>
              <a:t>(1) </a:t>
            </a:r>
            <a:r>
              <a:rPr lang="en-US" b="0" i="0" dirty="0" smtClean="0">
                <a:solidFill>
                  <a:srgbClr val="0A0A0A"/>
                </a:solidFill>
                <a:effectLst/>
                <a:latin typeface="muli"/>
              </a:rPr>
              <a:t>Schemas (</a:t>
            </a:r>
            <a:r>
              <a:rPr lang="hi-IN" dirty="0">
                <a:solidFill>
                  <a:srgbClr val="0A0A0A"/>
                </a:solidFill>
                <a:latin typeface="muli"/>
              </a:rPr>
              <a:t>आकृतिबंध </a:t>
            </a:r>
            <a:r>
              <a:rPr lang="en-IN" dirty="0" smtClean="0">
                <a:solidFill>
                  <a:srgbClr val="0A0A0A"/>
                </a:solidFill>
                <a:latin typeface="muli"/>
              </a:rPr>
              <a:t>)</a:t>
            </a:r>
            <a:r>
              <a:rPr lang="hi-IN" dirty="0" smtClean="0">
                <a:solidFill>
                  <a:srgbClr val="0A0A0A"/>
                </a:solidFill>
                <a:latin typeface="muli"/>
              </a:rPr>
              <a:t> </a:t>
            </a:r>
            <a:endParaRPr lang="en-IN" dirty="0" smtClean="0">
              <a:solidFill>
                <a:srgbClr val="0A0A0A"/>
              </a:solidFill>
              <a:latin typeface="muli"/>
            </a:endParaRPr>
          </a:p>
          <a:p>
            <a:r>
              <a:rPr lang="en-US" b="0" i="0" dirty="0" smtClean="0">
                <a:solidFill>
                  <a:srgbClr val="0A0A0A"/>
                </a:solidFill>
                <a:effectLst/>
                <a:latin typeface="muli"/>
              </a:rPr>
              <a:t>(</a:t>
            </a:r>
            <a:r>
              <a:rPr lang="en-US" b="0" i="0" dirty="0">
                <a:solidFill>
                  <a:srgbClr val="0A0A0A"/>
                </a:solidFill>
                <a:effectLst/>
                <a:latin typeface="muli"/>
              </a:rPr>
              <a:t>2) Observational </a:t>
            </a:r>
            <a:r>
              <a:rPr lang="en-US" b="0" i="0" dirty="0" smtClean="0">
                <a:solidFill>
                  <a:srgbClr val="0A0A0A"/>
                </a:solidFill>
                <a:effectLst/>
                <a:latin typeface="muli"/>
              </a:rPr>
              <a:t>learning (</a:t>
            </a:r>
            <a:r>
              <a:rPr lang="hi-IN" dirty="0">
                <a:solidFill>
                  <a:srgbClr val="0A0A0A"/>
                </a:solidFill>
                <a:latin typeface="muli"/>
              </a:rPr>
              <a:t>निरीक्षणातून अध्ययन </a:t>
            </a:r>
            <a:r>
              <a:rPr lang="en-IN" dirty="0" smtClean="0">
                <a:solidFill>
                  <a:srgbClr val="0A0A0A"/>
                </a:solidFill>
                <a:latin typeface="muli"/>
              </a:rPr>
              <a:t>)</a:t>
            </a:r>
          </a:p>
          <a:p>
            <a:r>
              <a:rPr lang="en-US" b="0" i="0" dirty="0" smtClean="0">
                <a:solidFill>
                  <a:srgbClr val="0A0A0A"/>
                </a:solidFill>
                <a:effectLst/>
                <a:latin typeface="muli"/>
              </a:rPr>
              <a:t>(</a:t>
            </a:r>
            <a:r>
              <a:rPr lang="en-US" b="0" i="0" dirty="0">
                <a:solidFill>
                  <a:srgbClr val="0A0A0A"/>
                </a:solidFill>
                <a:effectLst/>
                <a:latin typeface="muli"/>
              </a:rPr>
              <a:t>3) </a:t>
            </a:r>
            <a:r>
              <a:rPr lang="en-US" b="0" i="0" dirty="0" smtClean="0">
                <a:solidFill>
                  <a:srgbClr val="0A0A0A"/>
                </a:solidFill>
                <a:effectLst/>
                <a:latin typeface="muli"/>
              </a:rPr>
              <a:t>Conditioning (</a:t>
            </a:r>
            <a:r>
              <a:rPr lang="hi-IN" dirty="0">
                <a:solidFill>
                  <a:srgbClr val="0A0A0A"/>
                </a:solidFill>
                <a:latin typeface="muli"/>
              </a:rPr>
              <a:t>अभिसंधान </a:t>
            </a:r>
            <a:r>
              <a:rPr lang="en-IN" dirty="0" smtClean="0">
                <a:solidFill>
                  <a:srgbClr val="0A0A0A"/>
                </a:solidFill>
                <a:latin typeface="muli"/>
              </a:rPr>
              <a:t>)</a:t>
            </a:r>
            <a:r>
              <a:rPr lang="en-US" dirty="0">
                <a:solidFill>
                  <a:srgbClr val="0A0A0A"/>
                </a:solidFill>
                <a:latin typeface="muli"/>
              </a:rPr>
              <a:t/>
            </a:r>
            <a:br>
              <a:rPr lang="en-US" dirty="0">
                <a:solidFill>
                  <a:srgbClr val="0A0A0A"/>
                </a:solidFill>
                <a:latin typeface="muli"/>
              </a:rPr>
            </a:br>
            <a:r>
              <a:rPr lang="en-US" b="0" i="0" dirty="0">
                <a:solidFill>
                  <a:srgbClr val="0A0A0A"/>
                </a:solidFill>
                <a:effectLst/>
                <a:latin typeface="muli"/>
              </a:rPr>
              <a:t/>
            </a:r>
            <a:br>
              <a:rPr lang="en-US" b="0" i="0" dirty="0">
                <a:solidFill>
                  <a:srgbClr val="0A0A0A"/>
                </a:solidFill>
                <a:effectLst/>
                <a:latin typeface="muli"/>
              </a:rPr>
            </a:br>
            <a:r>
              <a:rPr lang="en-US" b="0" i="0" dirty="0">
                <a:solidFill>
                  <a:srgbClr val="0A0A0A"/>
                </a:solidFill>
                <a:effectLst/>
                <a:latin typeface="muli"/>
              </a:rPr>
              <a:t>(4) </a:t>
            </a:r>
            <a:r>
              <a:rPr lang="en-US" b="0" i="0" dirty="0" smtClean="0">
                <a:solidFill>
                  <a:srgbClr val="0A0A0A"/>
                </a:solidFill>
                <a:effectLst/>
                <a:latin typeface="muli"/>
              </a:rPr>
              <a:t>Reinforcement (</a:t>
            </a:r>
            <a:r>
              <a:rPr lang="hi-IN" dirty="0" smtClean="0">
                <a:solidFill>
                  <a:srgbClr val="0A0A0A"/>
                </a:solidFill>
                <a:latin typeface="muli"/>
              </a:rPr>
              <a:t>प्रबलन</a:t>
            </a:r>
            <a:r>
              <a:rPr lang="en-IN" dirty="0" smtClean="0">
                <a:solidFill>
                  <a:srgbClr val="0A0A0A"/>
                </a:solidFill>
                <a:latin typeface="muli"/>
              </a:rPr>
              <a:t>)</a:t>
            </a:r>
            <a:endParaRPr lang="en-US" b="0" i="0" dirty="0">
              <a:solidFill>
                <a:srgbClr val="0A0A0A"/>
              </a:solidFill>
              <a:effectLst/>
              <a:latin typeface="muli"/>
            </a:endParaRPr>
          </a:p>
          <a:p>
            <a:endParaRPr lang="en-IN" dirty="0"/>
          </a:p>
          <a:p>
            <a:endParaRPr lang="en-IN" dirty="0"/>
          </a:p>
          <a:p>
            <a:endParaRPr lang="en-IN" dirty="0"/>
          </a:p>
          <a:p>
            <a:r>
              <a:rPr lang="en-IN" b="1" i="0" dirty="0">
                <a:solidFill>
                  <a:srgbClr val="0A0A0A"/>
                </a:solidFill>
                <a:effectLst/>
                <a:latin typeface="muli"/>
              </a:rPr>
              <a:t>Ans: 1</a:t>
            </a:r>
            <a:endParaRPr lang="en-IN" dirty="0"/>
          </a:p>
        </p:txBody>
      </p:sp>
    </p:spTree>
    <p:extLst>
      <p:ext uri="{BB962C8B-B14F-4D97-AF65-F5344CB8AC3E}">
        <p14:creationId xmlns:p14="http://schemas.microsoft.com/office/powerpoint/2010/main" val="17479967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57C594-BE7D-471B-AFC7-7225AF86FF5A}"/>
              </a:ext>
            </a:extLst>
          </p:cNvPr>
          <p:cNvSpPr>
            <a:spLocks noGrp="1"/>
          </p:cNvSpPr>
          <p:nvPr>
            <p:ph type="title"/>
          </p:nvPr>
        </p:nvSpPr>
        <p:spPr/>
        <p:txBody>
          <a:bodyPr/>
          <a:lstStyle/>
          <a:p>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पियाजेच्या</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मते</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विकासासाठी</a:t>
            </a:r>
            <a:r>
              <a:rPr lang="en-IN" sz="2800" dirty="0">
                <a:latin typeface="Calibri" panose="020F0502020204030204" pitchFamily="34" charset="0"/>
                <a:ea typeface="Calibri" panose="020F0502020204030204" pitchFamily="34" charset="0"/>
                <a:cs typeface="Mangal" panose="02040503050203030202" pitchFamily="18" charset="0"/>
              </a:rPr>
              <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F69EDB75-766E-4A74-959D-2A83EF1E94EB}"/>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जैविक</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वाढ</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व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परिपक्वता</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महत्त्वपूर्ण</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सामाजिक</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विकास</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महत्त्वपूर्ण</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भाषिक</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व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सांस्कृतिक</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विकास</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महत्त्वपूर्ण</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शिक्षकाची</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भुमिका</a:t>
            </a: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a:t>
            </a:r>
            <a:r>
              <a:rPr lang="en-IN" dirty="0" err="1">
                <a:effectLst/>
                <a:latin typeface="Kokila" panose="020B0604020202020204" pitchFamily="34" charset="0"/>
                <a:ea typeface="Times New Roman" panose="02020603050405020304" pitchFamily="18" charset="0"/>
                <a:cs typeface="Mangal" panose="02040503050203030202" pitchFamily="18" charset="0"/>
              </a:rPr>
              <a:t>ूर्ण</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26845320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5435E8-8939-4A81-94DD-57B9EB56ABB5}"/>
              </a:ext>
            </a:extLst>
          </p:cNvPr>
          <p:cNvSpPr>
            <a:spLocks noGrp="1"/>
          </p:cNvSpPr>
          <p:nvPr>
            <p:ph type="title"/>
          </p:nvPr>
        </p:nvSpPr>
        <p:spPr/>
        <p:txBody>
          <a:bodyPr>
            <a:normAutofit fontScale="90000"/>
          </a:bodyPr>
          <a:lstStyle/>
          <a:p>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बालकाची</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औपचारिक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बोधनिक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 </a:t>
            </a:r>
            <a:r>
              <a:rPr lang="en-IN" sz="3100" cap="none" dirty="0">
                <a:solidFill>
                  <a:srgbClr val="0A0A0A"/>
                </a:solidFill>
                <a:latin typeface="Arial" panose="020B0604020202020204" pitchFamily="34" charset="0"/>
                <a:ea typeface="Times New Roman" panose="02020603050405020304" pitchFamily="18" charset="0"/>
                <a:cs typeface="Mangal" panose="02040503050203030202" pitchFamily="18" charset="0"/>
              </a:rPr>
              <a:t>Formal cognitive development)</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सुरुवात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अवस्थेत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होते</a:t>
            </a:r>
            <a:r>
              <a:rPr lang="en-IN" sz="31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r>
              <a:rPr lang="en-IN" sz="3100" dirty="0">
                <a:latin typeface="Calibri" panose="020F0502020204030204" pitchFamily="34" charset="0"/>
                <a:ea typeface="Calibri" panose="020F0502020204030204" pitchFamily="34" charset="0"/>
                <a:cs typeface="Mangal" panose="02040503050203030202" pitchFamily="18" charset="0"/>
              </a:rPr>
              <a:t/>
            </a:r>
            <a:br>
              <a:rPr lang="en-IN" sz="31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9CDA4198-0623-4658-AA54-723B21D4DB72}"/>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शैशवावस्था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बाल्यावस्था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किशोरावस्था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कुमारावस्था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13931149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9239C4-6E20-41A0-AF75-25B1678871D6}"/>
              </a:ext>
            </a:extLst>
          </p:cNvPr>
          <p:cNvSpPr>
            <a:spLocks noGrp="1"/>
          </p:cNvSpPr>
          <p:nvPr>
            <p:ph type="title"/>
          </p:nvPr>
        </p:nvSpPr>
        <p:spPr/>
        <p:txBody>
          <a:bodyPr>
            <a:normAutofit fontScale="90000"/>
          </a:bodyPr>
          <a:lstStyle/>
          <a:p>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विकासासाठी</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इंद्रियांचा</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वापर</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अवस्थेत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दिसून</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येतो</a:t>
            </a:r>
            <a:r>
              <a:rPr lang="en-IN" sz="31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r>
              <a:rPr lang="en-IN" sz="3100" dirty="0">
                <a:latin typeface="Calibri" panose="020F0502020204030204" pitchFamily="34" charset="0"/>
                <a:ea typeface="Calibri" panose="020F0502020204030204" pitchFamily="34" charset="0"/>
                <a:cs typeface="Mangal" panose="02040503050203030202" pitchFamily="18" charset="0"/>
              </a:rPr>
              <a:t/>
            </a:r>
            <a:br>
              <a:rPr lang="en-IN" sz="31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AD498C7C-6881-4D4C-9D0A-5F746937EDBA}"/>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१.शैशवावस्था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बाल्यावस्था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किशोरावस्था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कुमारावस्था</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32799764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C222A6-C8F2-41CF-8866-7D152090FA05}"/>
              </a:ext>
            </a:extLst>
          </p:cNvPr>
          <p:cNvSpPr>
            <a:spLocks noGrp="1"/>
          </p:cNvSpPr>
          <p:nvPr>
            <p:ph type="title"/>
          </p:nvPr>
        </p:nvSpPr>
        <p:spPr>
          <a:xfrm>
            <a:off x="1451579" y="489559"/>
            <a:ext cx="9603275" cy="1211213"/>
          </a:xfrm>
        </p:spPr>
        <p:txBody>
          <a:bodyPr>
            <a:noAutofit/>
          </a:bodyPr>
          <a:lstStyle/>
          <a:p>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विकासामुळे</a:t>
            </a:r>
            <a:r>
              <a:rPr lang="en-IN" sz="24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व्यक्तीला</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स्वतःच्या</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परिस्थितीशी</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प्रतियोजन</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 </a:t>
            </a:r>
            <a:r>
              <a:rPr lang="en-IN" sz="2400" dirty="0">
                <a:solidFill>
                  <a:srgbClr val="0A0A0A"/>
                </a:solidFill>
                <a:latin typeface="Arial" panose="020B0604020202020204" pitchFamily="34" charset="0"/>
                <a:ea typeface="Times New Roman" panose="02020603050405020304" pitchFamily="18" charset="0"/>
                <a:cs typeface="Mangal" panose="02040503050203030202" pitchFamily="18" charset="0"/>
              </a:rPr>
              <a:t>Adaptation)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करता</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येते</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4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असे</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मानसशास्त्रज्ञाचे</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विचार</a:t>
            </a:r>
            <a:r>
              <a:rPr lang="en-IN" sz="24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आहेत</a:t>
            </a:r>
            <a:r>
              <a:rPr lang="en-IN" sz="24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r>
              <a:rPr lang="en-IN" sz="2400" dirty="0">
                <a:latin typeface="Calibri" panose="020F0502020204030204" pitchFamily="34" charset="0"/>
                <a:ea typeface="Calibri" panose="020F0502020204030204" pitchFamily="34" charset="0"/>
                <a:cs typeface="Mangal" panose="02040503050203030202" pitchFamily="18" charset="0"/>
              </a:rPr>
              <a:t/>
            </a:r>
            <a:br>
              <a:rPr lang="en-IN" sz="2400" dirty="0">
                <a:latin typeface="Calibri" panose="020F0502020204030204" pitchFamily="34" charset="0"/>
                <a:ea typeface="Calibri" panose="020F0502020204030204" pitchFamily="34" charset="0"/>
                <a:cs typeface="Mangal" panose="02040503050203030202" pitchFamily="18" charset="0"/>
              </a:rPr>
            </a:br>
            <a:endParaRPr lang="en-IN" sz="2800" dirty="0"/>
          </a:p>
        </p:txBody>
      </p:sp>
      <p:sp>
        <p:nvSpPr>
          <p:cNvPr id="3" name="Content Placeholder 2">
            <a:extLst>
              <a:ext uri="{FF2B5EF4-FFF2-40B4-BE49-F238E27FC236}">
                <a16:creationId xmlns:a16="http://schemas.microsoft.com/office/drawing/2014/main" xmlns="" id="{18E10A62-A994-496C-BCEE-12F150D9E0DB}"/>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इरिकसन</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effectLst/>
                <a:latin typeface="Times New Roman" panose="02020603050405020304" pitchFamily="18" charset="0"/>
                <a:ea typeface="Times New Roman" panose="02020603050405020304" pitchFamily="18" charset="0"/>
                <a:cs typeface="Mangal" panose="02040503050203030202" pitchFamily="18" charset="0"/>
              </a:rPr>
              <a:t> </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8584331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375AFD-E7C6-4E54-BC4D-12D44005EC28}"/>
              </a:ext>
            </a:extLst>
          </p:cNvPr>
          <p:cNvSpPr>
            <a:spLocks noGrp="1"/>
          </p:cNvSpPr>
          <p:nvPr>
            <p:ph type="title"/>
          </p:nvPr>
        </p:nvSpPr>
        <p:spPr>
          <a:xfrm>
            <a:off x="1451579" y="602877"/>
            <a:ext cx="9603275" cy="1049235"/>
          </a:xfrm>
        </p:spPr>
        <p:txBody>
          <a:bodyPr>
            <a:normAutofit fontScale="90000"/>
          </a:bodyPr>
          <a:lstStyle/>
          <a:p>
            <a:r>
              <a:rPr lang="en-IN" sz="2800" cap="none" dirty="0"/>
              <a:t>Who said that ….A child constructs his own knowledge?</a:t>
            </a:r>
            <a:br>
              <a:rPr lang="en-IN" sz="2800" cap="none" dirty="0"/>
            </a:br>
            <a:r>
              <a:rPr lang="mr-IN" sz="2800" cap="none" dirty="0"/>
              <a:t>मूल ज्ञानाची बांधणी आपली आपणच करते हे कोणत्या मानसशास्त्रज्ञानाचे म्हणणे आहे ? </a:t>
            </a:r>
            <a:endParaRPr lang="en-IN" sz="2800" cap="none" dirty="0"/>
          </a:p>
        </p:txBody>
      </p:sp>
      <p:sp>
        <p:nvSpPr>
          <p:cNvPr id="3" name="Content Placeholder 2">
            <a:extLst>
              <a:ext uri="{FF2B5EF4-FFF2-40B4-BE49-F238E27FC236}">
                <a16:creationId xmlns:a16="http://schemas.microsoft.com/office/drawing/2014/main" xmlns="" id="{37D35EB9-564F-4F7E-94A4-70898398480B}"/>
              </a:ext>
            </a:extLst>
          </p:cNvPr>
          <p:cNvSpPr>
            <a:spLocks noGrp="1"/>
          </p:cNvSpPr>
          <p:nvPr>
            <p:ph idx="1"/>
          </p:nvPr>
        </p:nvSpPr>
        <p:spPr/>
        <p:txBody>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व्यागोट्स्की</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dirty="0"/>
          </a:p>
        </p:txBody>
      </p:sp>
    </p:spTree>
    <p:extLst>
      <p:ext uri="{BB962C8B-B14F-4D97-AF65-F5344CB8AC3E}">
        <p14:creationId xmlns:p14="http://schemas.microsoft.com/office/powerpoint/2010/main" val="14166685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30E68-E538-4375-ABEC-71C41710637A}"/>
              </a:ext>
            </a:extLst>
          </p:cNvPr>
          <p:cNvSpPr>
            <a:spLocks noGrp="1"/>
          </p:cNvSpPr>
          <p:nvPr>
            <p:ph type="title"/>
          </p:nvPr>
        </p:nvSpPr>
        <p:spPr>
          <a:xfrm>
            <a:off x="934720" y="480060"/>
            <a:ext cx="10657840" cy="1643379"/>
          </a:xfrm>
        </p:spPr>
        <p:txBody>
          <a:bodyPr>
            <a:noAutofit/>
          </a:bodyPr>
          <a:lstStyle/>
          <a:p>
            <a:r>
              <a:rPr lang="en-US" b="0" i="0" cap="none" dirty="0">
                <a:solidFill>
                  <a:srgbClr val="0A0A0A"/>
                </a:solidFill>
                <a:effectLst/>
                <a:latin typeface="muli"/>
              </a:rPr>
              <a:t>According to </a:t>
            </a:r>
            <a:r>
              <a:rPr lang="en-US" cap="none" dirty="0">
                <a:solidFill>
                  <a:srgbClr val="0A0A0A"/>
                </a:solidFill>
                <a:latin typeface="muli"/>
              </a:rPr>
              <a:t>L</a:t>
            </a:r>
            <a:r>
              <a:rPr lang="en-US" b="0" i="0" cap="none" dirty="0">
                <a:solidFill>
                  <a:srgbClr val="0A0A0A"/>
                </a:solidFill>
                <a:effectLst/>
                <a:latin typeface="muli"/>
              </a:rPr>
              <a:t>ev </a:t>
            </a:r>
            <a:r>
              <a:rPr lang="en-US" cap="none" dirty="0">
                <a:solidFill>
                  <a:srgbClr val="0A0A0A"/>
                </a:solidFill>
                <a:latin typeface="muli"/>
              </a:rPr>
              <a:t>V</a:t>
            </a:r>
            <a:r>
              <a:rPr lang="en-US" b="0" i="0" cap="none" dirty="0">
                <a:solidFill>
                  <a:srgbClr val="0A0A0A"/>
                </a:solidFill>
                <a:effectLst/>
                <a:latin typeface="muli"/>
              </a:rPr>
              <a:t>ygotsky, mental, basic mental capacities are </a:t>
            </a:r>
            <a:r>
              <a:rPr lang="en-US" sz="2800" b="0" i="0" cap="none" dirty="0">
                <a:solidFill>
                  <a:srgbClr val="0A0A0A"/>
                </a:solidFill>
                <a:effectLst/>
                <a:latin typeface="muli"/>
              </a:rPr>
              <a:t>transformed</a:t>
            </a:r>
            <a:r>
              <a:rPr lang="en-US" b="0" i="0" cap="none" dirty="0">
                <a:solidFill>
                  <a:srgbClr val="0A0A0A"/>
                </a:solidFill>
                <a:effectLst/>
                <a:latin typeface="muli"/>
              </a:rPr>
              <a:t> into higher cognitive processes primarily through…..</a:t>
            </a:r>
            <a:br>
              <a:rPr lang="en-US" b="0" i="0" cap="none" dirty="0">
                <a:solidFill>
                  <a:srgbClr val="0A0A0A"/>
                </a:solidFill>
                <a:effectLst/>
                <a:latin typeface="muli"/>
              </a:rPr>
            </a:br>
            <a:endParaRPr lang="en-IN" sz="4000" cap="none" dirty="0"/>
          </a:p>
        </p:txBody>
      </p:sp>
      <p:sp>
        <p:nvSpPr>
          <p:cNvPr id="3" name="Content Placeholder 2">
            <a:extLst>
              <a:ext uri="{FF2B5EF4-FFF2-40B4-BE49-F238E27FC236}">
                <a16:creationId xmlns:a16="http://schemas.microsoft.com/office/drawing/2014/main" xmlns="" id="{FAF745D2-AB80-445B-B0FF-0A02E62BD5C9}"/>
              </a:ext>
            </a:extLst>
          </p:cNvPr>
          <p:cNvSpPr>
            <a:spLocks noGrp="1"/>
          </p:cNvSpPr>
          <p:nvPr>
            <p:ph idx="1"/>
          </p:nvPr>
        </p:nvSpPr>
        <p:spPr>
          <a:xfrm>
            <a:off x="746760" y="2432684"/>
            <a:ext cx="10515600" cy="3945255"/>
          </a:xfrm>
        </p:spPr>
        <p:txBody>
          <a:bodyPr/>
          <a:lstStyle/>
          <a:p>
            <a:pPr marL="0" indent="0" algn="l">
              <a:buNone/>
            </a:pPr>
            <a:r>
              <a:rPr lang="en-US" b="0" i="0" dirty="0">
                <a:solidFill>
                  <a:srgbClr val="0A0A0A"/>
                </a:solidFill>
                <a:effectLst/>
                <a:latin typeface="muli"/>
              </a:rPr>
              <a:t>(1) adaptation and organization</a:t>
            </a:r>
            <a:br>
              <a:rPr lang="en-US" b="0" i="0" dirty="0">
                <a:solidFill>
                  <a:srgbClr val="0A0A0A"/>
                </a:solidFill>
                <a:effectLst/>
                <a:latin typeface="muli"/>
              </a:rPr>
            </a:br>
            <a:r>
              <a:rPr lang="en-US" b="0" i="0" dirty="0">
                <a:solidFill>
                  <a:srgbClr val="0A0A0A"/>
                </a:solidFill>
                <a:effectLst/>
                <a:latin typeface="muli"/>
              </a:rPr>
              <a:t>(2) rewards and punishment</a:t>
            </a:r>
            <a:br>
              <a:rPr lang="en-US" b="0" i="0" dirty="0">
                <a:solidFill>
                  <a:srgbClr val="0A0A0A"/>
                </a:solidFill>
                <a:effectLst/>
                <a:latin typeface="muli"/>
              </a:rPr>
            </a:br>
            <a:r>
              <a:rPr lang="en-US" b="0" i="0" dirty="0">
                <a:solidFill>
                  <a:srgbClr val="0A0A0A"/>
                </a:solidFill>
                <a:effectLst/>
                <a:latin typeface="muli"/>
              </a:rPr>
              <a:t>(3) social interaction</a:t>
            </a:r>
            <a:br>
              <a:rPr lang="en-US" b="0" i="0" dirty="0">
                <a:solidFill>
                  <a:srgbClr val="0A0A0A"/>
                </a:solidFill>
                <a:effectLst/>
                <a:latin typeface="muli"/>
              </a:rPr>
            </a:br>
            <a:r>
              <a:rPr lang="en-US" b="0" i="0" dirty="0">
                <a:solidFill>
                  <a:srgbClr val="0A0A0A"/>
                </a:solidFill>
                <a:effectLst/>
                <a:latin typeface="muli"/>
              </a:rPr>
              <a:t>(4) stimulus-response association</a:t>
            </a:r>
          </a:p>
          <a:p>
            <a:pPr algn="l">
              <a:buFont typeface="Arial" panose="020B0604020202020204" pitchFamily="34" charset="0"/>
              <a:buChar char="•"/>
            </a:pPr>
            <a:endParaRPr lang="en-US" dirty="0">
              <a:solidFill>
                <a:srgbClr val="0A0A0A"/>
              </a:solidFill>
              <a:latin typeface="muli"/>
            </a:endParaRPr>
          </a:p>
          <a:p>
            <a:pPr algn="l">
              <a:buFont typeface="Arial" panose="020B0604020202020204" pitchFamily="34" charset="0"/>
              <a:buChar char="•"/>
            </a:pPr>
            <a:endParaRPr lang="en-US" b="0" i="0" dirty="0">
              <a:solidFill>
                <a:srgbClr val="0A0A0A"/>
              </a:solidFill>
              <a:effectLst/>
              <a:latin typeface="muli"/>
            </a:endParaRPr>
          </a:p>
          <a:p>
            <a:pPr algn="l">
              <a:buFont typeface="Arial" panose="020B0604020202020204" pitchFamily="34" charset="0"/>
              <a:buChar char="•"/>
            </a:pPr>
            <a:endParaRPr lang="en-US" b="0" i="0" dirty="0">
              <a:solidFill>
                <a:srgbClr val="0A0A0A"/>
              </a:solidFill>
              <a:effectLst/>
              <a:latin typeface="muli"/>
            </a:endParaRPr>
          </a:p>
          <a:p>
            <a:pPr algn="l"/>
            <a:r>
              <a:rPr lang="en-US" b="1" i="0" dirty="0">
                <a:solidFill>
                  <a:srgbClr val="0A0A0A"/>
                </a:solidFill>
                <a:effectLst/>
                <a:latin typeface="muli"/>
              </a:rPr>
              <a:t>Ans: 3</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5210931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4F03AB-4FD2-4777-9EC4-86E513936415}"/>
              </a:ext>
            </a:extLst>
          </p:cNvPr>
          <p:cNvSpPr>
            <a:spLocks noGrp="1"/>
          </p:cNvSpPr>
          <p:nvPr>
            <p:ph type="title"/>
          </p:nvPr>
        </p:nvSpPr>
        <p:spPr/>
        <p:txBody>
          <a:bodyPr>
            <a:normAutofit fontScale="90000"/>
          </a:bodyPr>
          <a:lstStyle/>
          <a:p>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बोधनिक</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Arial" panose="020B0604020202020204" pitchFamily="34" charset="0"/>
                <a:ea typeface="Times New Roman" panose="02020603050405020304" pitchFamily="18" charset="0"/>
                <a:cs typeface="Mangal" panose="02040503050203030202" pitchFamily="18" charset="0"/>
              </a:rPr>
              <a:t>Congintive</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विकासासाठी</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भाषा</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ज्ञानग्रहणाचे</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प्रमुख</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साधन</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विचार</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मानसशास्त्रज्ञाचे</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आहेत</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r>
              <a:rPr lang="en-IN" sz="2700" dirty="0">
                <a:latin typeface="Calibri" panose="020F0502020204030204" pitchFamily="34" charset="0"/>
                <a:ea typeface="Calibri" panose="020F0502020204030204" pitchFamily="34" charset="0"/>
                <a:cs typeface="Mangal" panose="02040503050203030202" pitchFamily="18" charset="0"/>
              </a:rPr>
              <a:t/>
            </a:r>
            <a:br>
              <a:rPr lang="en-IN" sz="27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AF9E671E-D4D2-485A-989F-003EB07CCA6A}"/>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व्यागोट्स्की</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34951180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32DA9C-1D23-4141-B886-1849D84F0430}"/>
              </a:ext>
            </a:extLst>
          </p:cNvPr>
          <p:cNvSpPr>
            <a:spLocks noGrp="1"/>
          </p:cNvSpPr>
          <p:nvPr>
            <p:ph type="title"/>
          </p:nvPr>
        </p:nvSpPr>
        <p:spPr/>
        <p:txBody>
          <a:bodyPr>
            <a:normAutofit fontScale="90000"/>
          </a:bodyPr>
          <a:lstStyle/>
          <a:p>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बोधनिक</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Arial" panose="020B0604020202020204" pitchFamily="34" charset="0"/>
                <a:ea typeface="Times New Roman" panose="02020603050405020304" pitchFamily="18" charset="0"/>
                <a:cs typeface="Mangal" panose="02040503050203030202" pitchFamily="18" charset="0"/>
              </a:rPr>
              <a:t>Congintive</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विकासासाठी</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भाषा</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ज्ञानग्रहणाचे</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प्रमुख</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साधन</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विचार</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मानसशास्त्रज्ञाचे</a:t>
            </a:r>
            <a:r>
              <a:rPr lang="en-IN" sz="27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7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आहेत</a:t>
            </a:r>
            <a:r>
              <a:rPr lang="en-IN" sz="27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r>
              <a:rPr lang="en-IN" sz="2700" dirty="0">
                <a:latin typeface="Calibri" panose="020F0502020204030204" pitchFamily="34" charset="0"/>
                <a:ea typeface="Calibri" panose="020F0502020204030204" pitchFamily="34" charset="0"/>
                <a:cs typeface="Mangal" panose="02040503050203030202" pitchFamily="18" charset="0"/>
              </a:rPr>
              <a:t/>
            </a:r>
            <a:br>
              <a:rPr lang="en-IN" sz="27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269526B7-B88E-43C5-8BBC-2F0FD6D5C80C}"/>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व्यागोट्स्की</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2619231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84E310-CE41-4551-B657-BBD1B3955DBB}"/>
              </a:ext>
            </a:extLst>
          </p:cNvPr>
          <p:cNvSpPr>
            <a:spLocks noGrp="1"/>
          </p:cNvSpPr>
          <p:nvPr>
            <p:ph type="title"/>
          </p:nvPr>
        </p:nvSpPr>
        <p:spPr>
          <a:xfrm>
            <a:off x="706120" y="487679"/>
            <a:ext cx="10515600" cy="1737361"/>
          </a:xfrm>
        </p:spPr>
        <p:txBody>
          <a:bodyPr>
            <a:normAutofit fontScale="90000"/>
          </a:bodyPr>
          <a:lstStyle/>
          <a:p>
            <a:r>
              <a:rPr lang="en-US" sz="3200" b="0" i="0" cap="none" dirty="0">
                <a:solidFill>
                  <a:srgbClr val="0A0A0A"/>
                </a:solidFill>
                <a:effectLst/>
                <a:latin typeface="muli"/>
              </a:rPr>
              <a:t>Which of the following theorists while viewing children as active seekers of knowledge emphasized the influence of social and cultural contents on their thinking?</a:t>
            </a:r>
            <a:br>
              <a:rPr lang="en-US" sz="3200" b="0" i="0" cap="none" dirty="0">
                <a:solidFill>
                  <a:srgbClr val="0A0A0A"/>
                </a:solidFill>
                <a:effectLst/>
                <a:latin typeface="muli"/>
              </a:rPr>
            </a:br>
            <a:endParaRPr lang="en-IN" sz="4000" cap="none" dirty="0"/>
          </a:p>
        </p:txBody>
      </p:sp>
      <p:sp>
        <p:nvSpPr>
          <p:cNvPr id="3" name="Content Placeholder 2">
            <a:extLst>
              <a:ext uri="{FF2B5EF4-FFF2-40B4-BE49-F238E27FC236}">
                <a16:creationId xmlns:a16="http://schemas.microsoft.com/office/drawing/2014/main" xmlns="" id="{746F1ACA-53F0-444F-A223-5D8FFC8F0CE7}"/>
              </a:ext>
            </a:extLst>
          </p:cNvPr>
          <p:cNvSpPr>
            <a:spLocks noGrp="1"/>
          </p:cNvSpPr>
          <p:nvPr>
            <p:ph idx="1"/>
          </p:nvPr>
        </p:nvSpPr>
        <p:spPr>
          <a:xfrm>
            <a:off x="624840" y="2394585"/>
            <a:ext cx="10515600" cy="4351338"/>
          </a:xfrm>
        </p:spPr>
        <p:txBody>
          <a:bodyPr/>
          <a:lstStyle/>
          <a:p>
            <a:pPr algn="l">
              <a:buFont typeface="Arial" panose="020B0604020202020204" pitchFamily="34" charset="0"/>
              <a:buChar char="•"/>
            </a:pPr>
            <a:r>
              <a:rPr lang="en-US" b="0" i="0" dirty="0">
                <a:solidFill>
                  <a:srgbClr val="0A0A0A"/>
                </a:solidFill>
                <a:effectLst/>
                <a:latin typeface="muli"/>
              </a:rPr>
              <a:t>(1) John B. Watson</a:t>
            </a:r>
            <a:br>
              <a:rPr lang="en-US" b="0" i="0" dirty="0">
                <a:solidFill>
                  <a:srgbClr val="0A0A0A"/>
                </a:solidFill>
                <a:effectLst/>
                <a:latin typeface="muli"/>
              </a:rPr>
            </a:br>
            <a:r>
              <a:rPr lang="en-US" b="0" i="0" dirty="0">
                <a:solidFill>
                  <a:srgbClr val="0A0A0A"/>
                </a:solidFill>
                <a:effectLst/>
                <a:latin typeface="muli"/>
              </a:rPr>
              <a:t>(2) Lev Vygotsky</a:t>
            </a:r>
            <a:br>
              <a:rPr lang="en-US" b="0" i="0" dirty="0">
                <a:solidFill>
                  <a:srgbClr val="0A0A0A"/>
                </a:solidFill>
                <a:effectLst/>
                <a:latin typeface="muli"/>
              </a:rPr>
            </a:br>
            <a:r>
              <a:rPr lang="en-US" b="0" i="0" dirty="0">
                <a:solidFill>
                  <a:srgbClr val="0A0A0A"/>
                </a:solidFill>
                <a:effectLst/>
                <a:latin typeface="muli"/>
              </a:rPr>
              <a:t>(3) Jean Piaget</a:t>
            </a:r>
            <a:br>
              <a:rPr lang="en-US" b="0" i="0" dirty="0">
                <a:solidFill>
                  <a:srgbClr val="0A0A0A"/>
                </a:solidFill>
                <a:effectLst/>
                <a:latin typeface="muli"/>
              </a:rPr>
            </a:br>
            <a:r>
              <a:rPr lang="en-US" b="0" i="0" dirty="0">
                <a:solidFill>
                  <a:srgbClr val="0A0A0A"/>
                </a:solidFill>
                <a:effectLst/>
                <a:latin typeface="muli"/>
              </a:rPr>
              <a:t>(4) Lawrence Kohlberg </a:t>
            </a:r>
          </a:p>
          <a:p>
            <a:pPr algn="l"/>
            <a:endParaRPr lang="en-US" b="1" i="0" dirty="0">
              <a:solidFill>
                <a:srgbClr val="0A0A0A"/>
              </a:solidFill>
              <a:effectLst/>
              <a:latin typeface="muli"/>
            </a:endParaRPr>
          </a:p>
          <a:p>
            <a:pPr algn="l"/>
            <a:endParaRPr lang="en-US" b="1" dirty="0">
              <a:solidFill>
                <a:srgbClr val="0A0A0A"/>
              </a:solidFill>
              <a:latin typeface="muli"/>
            </a:endParaRPr>
          </a:p>
          <a:p>
            <a:pPr algn="l"/>
            <a:endParaRPr lang="en-US" b="1" i="0" dirty="0">
              <a:solidFill>
                <a:srgbClr val="0A0A0A"/>
              </a:solidFill>
              <a:effectLst/>
              <a:latin typeface="muli"/>
            </a:endParaRPr>
          </a:p>
          <a:p>
            <a:pPr algn="l"/>
            <a:r>
              <a:rPr lang="en-US" b="1" i="0" dirty="0">
                <a:solidFill>
                  <a:srgbClr val="0A0A0A"/>
                </a:solidFill>
                <a:effectLst/>
                <a:latin typeface="muli"/>
              </a:rPr>
              <a:t>Ans: 2</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74157698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3CB3CD-23D3-4F43-ACDF-9CA4A6A8A441}"/>
              </a:ext>
            </a:extLst>
          </p:cNvPr>
          <p:cNvSpPr>
            <a:spLocks noGrp="1"/>
          </p:cNvSpPr>
          <p:nvPr>
            <p:ph type="title"/>
          </p:nvPr>
        </p:nvSpPr>
        <p:spPr/>
        <p:txBody>
          <a:bodyPr/>
          <a:lstStyle/>
          <a:p>
            <a:r>
              <a:rPr lang="en-US" sz="3200" b="0" i="0" cap="none" dirty="0">
                <a:solidFill>
                  <a:srgbClr val="0A0A0A"/>
                </a:solidFill>
                <a:effectLst/>
                <a:latin typeface="muli"/>
              </a:rPr>
              <a:t>Giving cues to children and offering support as and when needed is an example of</a:t>
            </a:r>
            <a:endParaRPr lang="en-IN" cap="none" dirty="0"/>
          </a:p>
        </p:txBody>
      </p:sp>
      <p:sp>
        <p:nvSpPr>
          <p:cNvPr id="3" name="Content Placeholder 2">
            <a:extLst>
              <a:ext uri="{FF2B5EF4-FFF2-40B4-BE49-F238E27FC236}">
                <a16:creationId xmlns:a16="http://schemas.microsoft.com/office/drawing/2014/main" xmlns="" id="{F4AD61E7-9380-4D69-9062-2B271DB4F04F}"/>
              </a:ext>
            </a:extLst>
          </p:cNvPr>
          <p:cNvSpPr>
            <a:spLocks noGrp="1"/>
          </p:cNvSpPr>
          <p:nvPr>
            <p:ph idx="1"/>
          </p:nvPr>
        </p:nvSpPr>
        <p:spPr/>
        <p:txBody>
          <a:bodyPr>
            <a:normAutofit fontScale="92500" lnSpcReduction="20000"/>
          </a:bodyPr>
          <a:lstStyle/>
          <a:p>
            <a:pPr algn="l">
              <a:buFont typeface="Arial" panose="020B0604020202020204" pitchFamily="34" charset="0"/>
              <a:buChar char="•"/>
            </a:pPr>
            <a:r>
              <a:rPr lang="en-US" b="0" i="0" dirty="0">
                <a:solidFill>
                  <a:srgbClr val="0A0A0A"/>
                </a:solidFill>
                <a:effectLst/>
                <a:latin typeface="muli"/>
              </a:rPr>
              <a:t/>
            </a:r>
            <a:br>
              <a:rPr lang="en-US" b="0" i="0" dirty="0">
                <a:solidFill>
                  <a:srgbClr val="0A0A0A"/>
                </a:solidFill>
                <a:effectLst/>
                <a:latin typeface="muli"/>
              </a:rPr>
            </a:br>
            <a:r>
              <a:rPr lang="en-US" b="0" i="0" dirty="0">
                <a:solidFill>
                  <a:srgbClr val="0A0A0A"/>
                </a:solidFill>
                <a:effectLst/>
                <a:latin typeface="muli"/>
              </a:rPr>
              <a:t>(1) </a:t>
            </a:r>
            <a:r>
              <a:rPr lang="en-US" sz="2200" b="0" i="0" dirty="0">
                <a:solidFill>
                  <a:srgbClr val="0A0A0A"/>
                </a:solidFill>
                <a:effectLst/>
                <a:latin typeface="muli"/>
              </a:rPr>
              <a:t>reinforcement.</a:t>
            </a:r>
            <a:br>
              <a:rPr lang="en-US" sz="2200" b="0" i="0" dirty="0">
                <a:solidFill>
                  <a:srgbClr val="0A0A0A"/>
                </a:solidFill>
                <a:effectLst/>
                <a:latin typeface="muli"/>
              </a:rPr>
            </a:br>
            <a:r>
              <a:rPr lang="en-US" sz="2200" b="0" i="0" dirty="0">
                <a:solidFill>
                  <a:srgbClr val="0A0A0A"/>
                </a:solidFill>
                <a:effectLst/>
                <a:latin typeface="muli"/>
              </a:rPr>
              <a:t>(2) conditioning.</a:t>
            </a:r>
            <a:br>
              <a:rPr lang="en-US" sz="2200" b="0" i="0" dirty="0">
                <a:solidFill>
                  <a:srgbClr val="0A0A0A"/>
                </a:solidFill>
                <a:effectLst/>
                <a:latin typeface="muli"/>
              </a:rPr>
            </a:br>
            <a:r>
              <a:rPr lang="en-US" sz="2200" b="0" i="0" dirty="0">
                <a:solidFill>
                  <a:srgbClr val="0A0A0A"/>
                </a:solidFill>
                <a:effectLst/>
                <a:latin typeface="muli"/>
              </a:rPr>
              <a:t>(3) modeling.</a:t>
            </a:r>
            <a:br>
              <a:rPr lang="en-US" sz="2200" b="0" i="0" dirty="0">
                <a:solidFill>
                  <a:srgbClr val="0A0A0A"/>
                </a:solidFill>
                <a:effectLst/>
                <a:latin typeface="muli"/>
              </a:rPr>
            </a:br>
            <a:r>
              <a:rPr lang="en-US" sz="2200" b="0" i="0" dirty="0">
                <a:solidFill>
                  <a:srgbClr val="0A0A0A"/>
                </a:solidFill>
                <a:effectLst/>
                <a:latin typeface="muli"/>
              </a:rPr>
              <a:t>(4) scaffolding.</a:t>
            </a:r>
          </a:p>
          <a:p>
            <a:pPr algn="l"/>
            <a:endParaRPr lang="en-US" b="1" i="0" dirty="0">
              <a:solidFill>
                <a:srgbClr val="0A0A0A"/>
              </a:solidFill>
              <a:effectLst/>
              <a:latin typeface="muli"/>
            </a:endParaRPr>
          </a:p>
          <a:p>
            <a:pPr algn="l"/>
            <a:endParaRPr lang="en-US" b="1" i="0" dirty="0">
              <a:solidFill>
                <a:srgbClr val="0A0A0A"/>
              </a:solidFill>
              <a:effectLst/>
              <a:latin typeface="muli"/>
            </a:endParaRPr>
          </a:p>
          <a:p>
            <a:pPr algn="l"/>
            <a:endParaRPr lang="en-US" b="1" dirty="0">
              <a:solidFill>
                <a:srgbClr val="0A0A0A"/>
              </a:solidFill>
              <a:latin typeface="muli"/>
            </a:endParaRPr>
          </a:p>
          <a:p>
            <a:pPr algn="l"/>
            <a:r>
              <a:rPr lang="en-US" b="1" i="0" dirty="0">
                <a:solidFill>
                  <a:srgbClr val="0A0A0A"/>
                </a:solidFill>
                <a:effectLst/>
                <a:latin typeface="muli"/>
              </a:rPr>
              <a:t>Ans: 4</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366750902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AFE981-1553-4C74-933A-2EC16DDAB4BA}"/>
              </a:ext>
            </a:extLst>
          </p:cNvPr>
          <p:cNvSpPr>
            <a:spLocks noGrp="1"/>
          </p:cNvSpPr>
          <p:nvPr>
            <p:ph type="title"/>
          </p:nvPr>
        </p:nvSpPr>
        <p:spPr/>
        <p:txBody>
          <a:bodyPr>
            <a:normAutofit fontScale="90000"/>
          </a:bodyPr>
          <a:lstStyle/>
          <a:p>
            <a:r>
              <a:rPr lang="en-IN" sz="3100" dirty="0" err="1">
                <a:latin typeface="Kokila" panose="020B0604020202020204" pitchFamily="34" charset="0"/>
                <a:ea typeface="Times New Roman" panose="02020603050405020304" pitchFamily="18" charset="0"/>
                <a:cs typeface="Mangal" panose="02040503050203030202" pitchFamily="18" charset="0"/>
              </a:rPr>
              <a:t>शिकणा-याबरोबर</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शिकवणा-याचे</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महत्त्व</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कोणी</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मान्य</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केलेले</a:t>
            </a:r>
            <a:r>
              <a:rPr lang="en-IN" sz="3100" dirty="0">
                <a:latin typeface="Kokila" panose="020B0604020202020204" pitchFamily="34" charset="0"/>
                <a:ea typeface="Times New Roman" panose="02020603050405020304" pitchFamily="18" charset="0"/>
                <a:cs typeface="Mangal" panose="02040503050203030202" pitchFamily="18" charset="0"/>
              </a:rPr>
              <a:t> </a:t>
            </a:r>
            <a:r>
              <a:rPr lang="en-IN" sz="3100" dirty="0" err="1">
                <a:latin typeface="Kokila" panose="020B0604020202020204" pitchFamily="34" charset="0"/>
                <a:ea typeface="Times New Roman" panose="02020603050405020304" pitchFamily="18" charset="0"/>
                <a:cs typeface="Mangal" panose="02040503050203030202" pitchFamily="18" charset="0"/>
              </a:rPr>
              <a:t>आहे</a:t>
            </a:r>
            <a:r>
              <a:rPr lang="en-IN" sz="3100" dirty="0">
                <a:latin typeface="Times New Roman" panose="02020603050405020304" pitchFamily="18" charset="0"/>
                <a:ea typeface="Times New Roman" panose="02020603050405020304" pitchFamily="18" charset="0"/>
                <a:cs typeface="Mangal" panose="02040503050203030202" pitchFamily="18" charset="0"/>
              </a:rPr>
              <a:t>? </a:t>
            </a:r>
            <a:r>
              <a:rPr lang="en-IN" sz="3100" dirty="0">
                <a:latin typeface="Calibri" panose="020F0502020204030204" pitchFamily="34" charset="0"/>
                <a:ea typeface="Calibri" panose="020F0502020204030204" pitchFamily="34" charset="0"/>
                <a:cs typeface="Mangal" panose="02040503050203030202" pitchFamily="18" charset="0"/>
              </a:rPr>
              <a:t/>
            </a:r>
            <a:br>
              <a:rPr lang="en-IN" sz="31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xmlns="" id="{F3A3F7E6-24E6-4DF6-9E8D-11E23ACDCE93}"/>
              </a:ext>
            </a:extLst>
          </p:cNvPr>
          <p:cNvSpPr>
            <a:spLocks noGrp="1"/>
          </p:cNvSpPr>
          <p:nvPr>
            <p:ph idx="1"/>
          </p:nvPr>
        </p:nvSpPr>
        <p:spPr/>
        <p:txBody>
          <a:bodyPr>
            <a:normAutofit/>
          </a:bodyPr>
          <a:lstStyle/>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व्यागोट्स्की</a:t>
            </a:r>
            <a:endParaRPr lang="en-IN"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23870625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BEAC55-450F-4679-816E-9DAC67CB3318}"/>
              </a:ext>
            </a:extLst>
          </p:cNvPr>
          <p:cNvSpPr>
            <a:spLocks noGrp="1"/>
          </p:cNvSpPr>
          <p:nvPr>
            <p:ph type="title"/>
          </p:nvPr>
        </p:nvSpPr>
        <p:spPr/>
        <p:txBody>
          <a:bodyPr>
            <a:normAutofit/>
          </a:bodyPr>
          <a:lstStyle/>
          <a:p>
            <a:r>
              <a:rPr lang="en-US" sz="2800" b="0" i="0" cap="none" dirty="0">
                <a:solidFill>
                  <a:srgbClr val="0A0A0A"/>
                </a:solidFill>
                <a:effectLst/>
                <a:latin typeface="muli"/>
              </a:rPr>
              <a:t>In the constructivist frame, the child is viewed as….</a:t>
            </a:r>
            <a:endParaRPr lang="en-IN" sz="2800" cap="none" dirty="0"/>
          </a:p>
        </p:txBody>
      </p:sp>
      <p:sp>
        <p:nvSpPr>
          <p:cNvPr id="3" name="Content Placeholder 2">
            <a:extLst>
              <a:ext uri="{FF2B5EF4-FFF2-40B4-BE49-F238E27FC236}">
                <a16:creationId xmlns:a16="http://schemas.microsoft.com/office/drawing/2014/main" xmlns="" id="{57A1DA60-F37E-4E2D-B8FA-D099760D7233}"/>
              </a:ext>
            </a:extLst>
          </p:cNvPr>
          <p:cNvSpPr>
            <a:spLocks noGrp="1"/>
          </p:cNvSpPr>
          <p:nvPr>
            <p:ph idx="1"/>
          </p:nvPr>
        </p:nvSpPr>
        <p:spPr/>
        <p:txBody>
          <a:bodyPr>
            <a:normAutofit fontScale="92500" lnSpcReduction="10000"/>
          </a:bodyPr>
          <a:lstStyle/>
          <a:p>
            <a:pPr algn="l">
              <a:buFont typeface="Arial" panose="020B0604020202020204" pitchFamily="34" charset="0"/>
              <a:buChar char="•"/>
            </a:pPr>
            <a:r>
              <a:rPr lang="en-US" b="0" i="0" dirty="0">
                <a:solidFill>
                  <a:srgbClr val="0A0A0A"/>
                </a:solidFill>
                <a:effectLst/>
                <a:latin typeface="muli"/>
              </a:rPr>
              <a:t/>
            </a:r>
            <a:br>
              <a:rPr lang="en-US" b="0" i="0" dirty="0">
                <a:solidFill>
                  <a:srgbClr val="0A0A0A"/>
                </a:solidFill>
                <a:effectLst/>
                <a:latin typeface="muli"/>
              </a:rPr>
            </a:br>
            <a:r>
              <a:rPr lang="en-US" b="0" i="0" dirty="0">
                <a:solidFill>
                  <a:srgbClr val="0A0A0A"/>
                </a:solidFill>
                <a:effectLst/>
                <a:latin typeface="muli"/>
              </a:rPr>
              <a:t>(1) </a:t>
            </a:r>
            <a:r>
              <a:rPr lang="en-US" sz="2200" b="0" i="0" dirty="0">
                <a:solidFill>
                  <a:srgbClr val="0A0A0A"/>
                </a:solidFill>
                <a:effectLst/>
                <a:latin typeface="muli"/>
              </a:rPr>
              <a:t>a ‘problem solver’ and a ‘scientific investigator’.</a:t>
            </a:r>
            <a:br>
              <a:rPr lang="en-US" sz="2200" b="0" i="0" dirty="0">
                <a:solidFill>
                  <a:srgbClr val="0A0A0A"/>
                </a:solidFill>
                <a:effectLst/>
                <a:latin typeface="muli"/>
              </a:rPr>
            </a:br>
            <a:r>
              <a:rPr lang="en-US" sz="2200" b="0" i="0" dirty="0">
                <a:solidFill>
                  <a:srgbClr val="0A0A0A"/>
                </a:solidFill>
                <a:effectLst/>
                <a:latin typeface="muli"/>
              </a:rPr>
              <a:t>(2) ‘miniature adult’ who is less than an adult in all aspects such as size, cognition, emotions.</a:t>
            </a:r>
            <a:br>
              <a:rPr lang="en-US" sz="2200" b="0" i="0" dirty="0">
                <a:solidFill>
                  <a:srgbClr val="0A0A0A"/>
                </a:solidFill>
                <a:effectLst/>
                <a:latin typeface="muli"/>
              </a:rPr>
            </a:br>
            <a:r>
              <a:rPr lang="en-US" sz="2200" b="0" i="0" dirty="0">
                <a:solidFill>
                  <a:srgbClr val="0A0A0A"/>
                </a:solidFill>
                <a:effectLst/>
                <a:latin typeface="muli"/>
              </a:rPr>
              <a:t>(3)  ‘blank slate’ whose life is shaped entirely by experience.</a:t>
            </a:r>
            <a:br>
              <a:rPr lang="en-US" sz="2200" b="0" i="0" dirty="0">
                <a:solidFill>
                  <a:srgbClr val="0A0A0A"/>
                </a:solidFill>
                <a:effectLst/>
                <a:latin typeface="muli"/>
              </a:rPr>
            </a:br>
            <a:r>
              <a:rPr lang="en-US" sz="2200" b="0" i="0" dirty="0">
                <a:solidFill>
                  <a:srgbClr val="0A0A0A"/>
                </a:solidFill>
                <a:effectLst/>
                <a:latin typeface="muli"/>
              </a:rPr>
              <a:t>(4) a ‘passive being’ who can shape and mold into any form through conditioning</a:t>
            </a:r>
            <a:r>
              <a:rPr lang="en-US" b="0" i="0" dirty="0">
                <a:solidFill>
                  <a:srgbClr val="0A0A0A"/>
                </a:solidFill>
                <a:effectLst/>
                <a:latin typeface="muli"/>
              </a:rPr>
              <a:t>.</a:t>
            </a:r>
          </a:p>
          <a:p>
            <a:pPr algn="l">
              <a:buFont typeface="Arial" panose="020B0604020202020204" pitchFamily="34" charset="0"/>
              <a:buChar char="•"/>
            </a:pPr>
            <a:endParaRPr lang="en-US" dirty="0">
              <a:solidFill>
                <a:srgbClr val="0A0A0A"/>
              </a:solidFill>
              <a:latin typeface="muli"/>
            </a:endParaRPr>
          </a:p>
          <a:p>
            <a:pPr algn="l">
              <a:buFont typeface="Arial" panose="020B0604020202020204" pitchFamily="34" charset="0"/>
              <a:buChar char="•"/>
            </a:pPr>
            <a:endParaRPr lang="en-US" b="0" i="0" dirty="0">
              <a:solidFill>
                <a:srgbClr val="0A0A0A"/>
              </a:solidFill>
              <a:effectLst/>
              <a:latin typeface="muli"/>
            </a:endParaRPr>
          </a:p>
          <a:p>
            <a:pPr algn="l"/>
            <a:r>
              <a:rPr lang="en-US" b="1" i="0" dirty="0">
                <a:solidFill>
                  <a:srgbClr val="0A0A0A"/>
                </a:solidFill>
                <a:effectLst/>
                <a:latin typeface="muli"/>
              </a:rPr>
              <a:t>Ans: 1</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26656101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ABD73F-CE94-4930-97EB-D019CD50C520}"/>
              </a:ext>
            </a:extLst>
          </p:cNvPr>
          <p:cNvSpPr>
            <a:spLocks noGrp="1"/>
          </p:cNvSpPr>
          <p:nvPr>
            <p:ph type="title"/>
          </p:nvPr>
        </p:nvSpPr>
        <p:spPr>
          <a:xfrm>
            <a:off x="1451579" y="342420"/>
            <a:ext cx="9603275" cy="1049235"/>
          </a:xfrm>
        </p:spPr>
        <p:txBody>
          <a:bodyPr>
            <a:noAutofit/>
          </a:bodyPr>
          <a:lstStyle/>
          <a:p>
            <a:r>
              <a:rPr lang="en-US" sz="2800" b="0" i="0" cap="none" dirty="0">
                <a:solidFill>
                  <a:srgbClr val="0A0A0A"/>
                </a:solidFill>
                <a:effectLst/>
                <a:latin typeface="muli"/>
              </a:rPr>
              <a:t>During classroom discussions, a teacher often pays more attention to boys than girls. This is an example of….</a:t>
            </a:r>
            <a:endParaRPr lang="en-IN" sz="2800" cap="none" dirty="0"/>
          </a:p>
        </p:txBody>
      </p:sp>
      <p:sp>
        <p:nvSpPr>
          <p:cNvPr id="3" name="Content Placeholder 2">
            <a:extLst>
              <a:ext uri="{FF2B5EF4-FFF2-40B4-BE49-F238E27FC236}">
                <a16:creationId xmlns:a16="http://schemas.microsoft.com/office/drawing/2014/main" xmlns="" id="{F0F75DF2-930B-4312-96C5-0F000EEC9F38}"/>
              </a:ext>
            </a:extLst>
          </p:cNvPr>
          <p:cNvSpPr>
            <a:spLocks noGrp="1"/>
          </p:cNvSpPr>
          <p:nvPr>
            <p:ph idx="1"/>
          </p:nvPr>
        </p:nvSpPr>
        <p:spPr/>
        <p:txBody>
          <a:bodyPr/>
          <a:lstStyle/>
          <a:p>
            <a:r>
              <a:rPr lang="en-US" b="0" i="0" dirty="0">
                <a:solidFill>
                  <a:srgbClr val="0A0A0A"/>
                </a:solidFill>
                <a:effectLst/>
                <a:latin typeface="muli"/>
              </a:rPr>
              <a:t/>
            </a:r>
            <a:br>
              <a:rPr lang="en-US" b="0" i="0" dirty="0">
                <a:solidFill>
                  <a:srgbClr val="0A0A0A"/>
                </a:solidFill>
                <a:effectLst/>
                <a:latin typeface="muli"/>
              </a:rPr>
            </a:br>
            <a:r>
              <a:rPr lang="en-US" b="0" i="0" dirty="0">
                <a:solidFill>
                  <a:srgbClr val="0A0A0A"/>
                </a:solidFill>
                <a:effectLst/>
                <a:latin typeface="muli"/>
              </a:rPr>
              <a:t>(1) Gender bias.</a:t>
            </a:r>
            <a:br>
              <a:rPr lang="en-US" b="0" i="0" dirty="0">
                <a:solidFill>
                  <a:srgbClr val="0A0A0A"/>
                </a:solidFill>
                <a:effectLst/>
                <a:latin typeface="muli"/>
              </a:rPr>
            </a:br>
            <a:r>
              <a:rPr lang="en-US" b="0" i="0" dirty="0">
                <a:solidFill>
                  <a:srgbClr val="0A0A0A"/>
                </a:solidFill>
                <a:effectLst/>
                <a:latin typeface="muli"/>
              </a:rPr>
              <a:t>(2) Gender identity.</a:t>
            </a:r>
            <a:br>
              <a:rPr lang="en-US" b="0" i="0" dirty="0">
                <a:solidFill>
                  <a:srgbClr val="0A0A0A"/>
                </a:solidFill>
                <a:effectLst/>
                <a:latin typeface="muli"/>
              </a:rPr>
            </a:br>
            <a:r>
              <a:rPr lang="en-US" b="0" i="0" dirty="0">
                <a:solidFill>
                  <a:srgbClr val="0A0A0A"/>
                </a:solidFill>
                <a:effectLst/>
                <a:latin typeface="muli"/>
              </a:rPr>
              <a:t>(3) Gender relevance.</a:t>
            </a:r>
            <a:br>
              <a:rPr lang="en-US" b="0" i="0" dirty="0">
                <a:solidFill>
                  <a:srgbClr val="0A0A0A"/>
                </a:solidFill>
                <a:effectLst/>
                <a:latin typeface="muli"/>
              </a:rPr>
            </a:br>
            <a:r>
              <a:rPr lang="en-US" b="0" i="0" dirty="0">
                <a:solidFill>
                  <a:srgbClr val="0A0A0A"/>
                </a:solidFill>
                <a:effectLst/>
                <a:latin typeface="muli"/>
              </a:rPr>
              <a:t>(4) Gender constancy</a:t>
            </a:r>
          </a:p>
          <a:p>
            <a:endParaRPr lang="en-IN" dirty="0"/>
          </a:p>
        </p:txBody>
      </p:sp>
    </p:spTree>
    <p:extLst>
      <p:ext uri="{BB962C8B-B14F-4D97-AF65-F5344CB8AC3E}">
        <p14:creationId xmlns:p14="http://schemas.microsoft.com/office/powerpoint/2010/main" val="236684826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3B3D3D-BEDC-4C66-8D64-867A24B6D6FF}"/>
              </a:ext>
            </a:extLst>
          </p:cNvPr>
          <p:cNvSpPr>
            <a:spLocks noGrp="1"/>
          </p:cNvSpPr>
          <p:nvPr>
            <p:ph type="title"/>
          </p:nvPr>
        </p:nvSpPr>
        <p:spPr/>
        <p:txBody>
          <a:bodyPr/>
          <a:lstStyle/>
          <a:p>
            <a:r>
              <a:rPr lang="en-US" sz="2800" b="0" i="0" cap="none" dirty="0">
                <a:solidFill>
                  <a:srgbClr val="0A0A0A"/>
                </a:solidFill>
                <a:effectLst/>
                <a:latin typeface="muli"/>
              </a:rPr>
              <a:t>Children’s</a:t>
            </a:r>
            <a:r>
              <a:rPr lang="en-US" sz="3200" b="0" i="0" cap="none" dirty="0">
                <a:solidFill>
                  <a:srgbClr val="0A0A0A"/>
                </a:solidFill>
                <a:effectLst/>
                <a:latin typeface="muli"/>
              </a:rPr>
              <a:t> errors and misconceptions</a:t>
            </a:r>
            <a:endParaRPr lang="en-IN" cap="none" dirty="0"/>
          </a:p>
        </p:txBody>
      </p:sp>
      <p:sp>
        <p:nvSpPr>
          <p:cNvPr id="3" name="Content Placeholder 2">
            <a:extLst>
              <a:ext uri="{FF2B5EF4-FFF2-40B4-BE49-F238E27FC236}">
                <a16:creationId xmlns:a16="http://schemas.microsoft.com/office/drawing/2014/main" xmlns="" id="{4B8E57A7-CE76-4B80-B77B-1E8F4D4DB551}"/>
              </a:ext>
            </a:extLst>
          </p:cNvPr>
          <p:cNvSpPr>
            <a:spLocks noGrp="1"/>
          </p:cNvSpPr>
          <p:nvPr>
            <p:ph idx="1"/>
          </p:nvPr>
        </p:nvSpPr>
        <p:spPr/>
        <p:txBody>
          <a:bodyPr>
            <a:normAutofit fontScale="92500" lnSpcReduction="20000"/>
          </a:bodyPr>
          <a:lstStyle/>
          <a:p>
            <a:pPr algn="l">
              <a:buFont typeface="Arial" panose="020B0604020202020204" pitchFamily="34" charset="0"/>
              <a:buChar char="•"/>
            </a:pPr>
            <a:r>
              <a:rPr lang="en-US" b="0" i="0" dirty="0">
                <a:solidFill>
                  <a:srgbClr val="0A0A0A"/>
                </a:solidFill>
                <a:effectLst/>
                <a:latin typeface="muli"/>
              </a:rPr>
              <a:t/>
            </a:r>
            <a:br>
              <a:rPr lang="en-US" b="0" i="0" dirty="0">
                <a:solidFill>
                  <a:srgbClr val="0A0A0A"/>
                </a:solidFill>
                <a:effectLst/>
                <a:latin typeface="muli"/>
              </a:rPr>
            </a:br>
            <a:r>
              <a:rPr lang="en-US" b="0" i="0" dirty="0">
                <a:solidFill>
                  <a:srgbClr val="0A0A0A"/>
                </a:solidFill>
                <a:effectLst/>
                <a:latin typeface="muli"/>
              </a:rPr>
              <a:t>(1) </a:t>
            </a:r>
            <a:r>
              <a:rPr lang="en-US" sz="2200" b="0" i="0" dirty="0">
                <a:solidFill>
                  <a:srgbClr val="0A0A0A"/>
                </a:solidFill>
                <a:effectLst/>
                <a:latin typeface="muli"/>
              </a:rPr>
              <a:t>signify that children’s capabilities are far inferior to that of adults.</a:t>
            </a:r>
            <a:br>
              <a:rPr lang="en-US" sz="2200" b="0" i="0" dirty="0">
                <a:solidFill>
                  <a:srgbClr val="0A0A0A"/>
                </a:solidFill>
                <a:effectLst/>
                <a:latin typeface="muli"/>
              </a:rPr>
            </a:br>
            <a:r>
              <a:rPr lang="en-US" sz="2200" b="0" i="0" dirty="0">
                <a:solidFill>
                  <a:srgbClr val="0A0A0A"/>
                </a:solidFill>
                <a:effectLst/>
                <a:latin typeface="muli"/>
              </a:rPr>
              <a:t>(2) are a significant step in the teaching-learning process.</a:t>
            </a:r>
            <a:br>
              <a:rPr lang="en-US" sz="2200" b="0" i="0" dirty="0">
                <a:solidFill>
                  <a:srgbClr val="0A0A0A"/>
                </a:solidFill>
                <a:effectLst/>
                <a:latin typeface="muli"/>
              </a:rPr>
            </a:br>
            <a:r>
              <a:rPr lang="en-US" sz="2200" b="0" i="0" dirty="0">
                <a:solidFill>
                  <a:srgbClr val="0A0A0A"/>
                </a:solidFill>
                <a:effectLst/>
                <a:latin typeface="muli"/>
              </a:rPr>
              <a:t>(3) are a hindrance and obstacle to the teaching-learning process.</a:t>
            </a:r>
            <a:br>
              <a:rPr lang="en-US" sz="2200" b="0" i="0" dirty="0">
                <a:solidFill>
                  <a:srgbClr val="0A0A0A"/>
                </a:solidFill>
                <a:effectLst/>
                <a:latin typeface="muli"/>
              </a:rPr>
            </a:br>
            <a:r>
              <a:rPr lang="en-US" sz="2200" b="0" i="0" dirty="0">
                <a:solidFill>
                  <a:srgbClr val="0A0A0A"/>
                </a:solidFill>
                <a:effectLst/>
                <a:latin typeface="muli"/>
              </a:rPr>
              <a:t>(4) should be ignored in the texting learning process.</a:t>
            </a:r>
          </a:p>
          <a:p>
            <a:pPr algn="l">
              <a:buFont typeface="Arial" panose="020B0604020202020204" pitchFamily="34" charset="0"/>
              <a:buChar char="•"/>
            </a:pPr>
            <a:endParaRPr lang="en-US" sz="2200" dirty="0">
              <a:solidFill>
                <a:srgbClr val="0A0A0A"/>
              </a:solidFill>
              <a:latin typeface="muli"/>
            </a:endParaRPr>
          </a:p>
          <a:p>
            <a:pPr algn="l">
              <a:buFont typeface="Arial" panose="020B0604020202020204" pitchFamily="34" charset="0"/>
              <a:buChar char="•"/>
            </a:pPr>
            <a:endParaRPr lang="en-US" b="0" i="0" dirty="0">
              <a:solidFill>
                <a:srgbClr val="0A0A0A"/>
              </a:solidFill>
              <a:effectLst/>
              <a:latin typeface="muli"/>
            </a:endParaRPr>
          </a:p>
          <a:p>
            <a:pPr algn="l">
              <a:buFont typeface="Arial" panose="020B0604020202020204" pitchFamily="34" charset="0"/>
              <a:buChar char="•"/>
            </a:pPr>
            <a:endParaRPr lang="en-US" b="0" i="0" dirty="0">
              <a:solidFill>
                <a:srgbClr val="0A0A0A"/>
              </a:solidFill>
              <a:effectLst/>
              <a:latin typeface="muli"/>
            </a:endParaRPr>
          </a:p>
          <a:p>
            <a:pPr algn="l"/>
            <a:r>
              <a:rPr lang="en-US" b="1" i="0" dirty="0">
                <a:solidFill>
                  <a:srgbClr val="0A0A0A"/>
                </a:solidFill>
                <a:effectLst/>
                <a:latin typeface="muli"/>
              </a:rPr>
              <a:t>Ans: 2</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22748237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Thank You…..</a:t>
            </a:r>
            <a:endParaRPr lang="en-IN" dirty="0"/>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600697849"/>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649</TotalTime>
  <Words>1143</Words>
  <Application>Microsoft Office PowerPoint</Application>
  <PresentationFormat>Custom</PresentationFormat>
  <Paragraphs>332</Paragraphs>
  <Slides>65</Slides>
  <Notes>2</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Gallery</vt:lpstr>
      <vt:lpstr>Child Development</vt:lpstr>
      <vt:lpstr>वर्तन अभ्यासाच्या विविध पद्धती  </vt:lpstr>
      <vt:lpstr>मुलाला शाईचा ठिपका दाखवून त्यातील चित्राचे वर्णन करण्यास सांगितले. ही वर्तन  अभ्यासाची..... पद्धती होय.</vt:lpstr>
      <vt:lpstr>बालकात सामाजिक मूल्ये विकसित करण्यासाठी गटातील अथवा वर्गातील मुलांच्या   एकमेकांविषयीच्या  भावना जाणून घेण्यासाठी.... या  वर्तन पद्धतीचा वापर केला जातो.</vt:lpstr>
      <vt:lpstr>प्रक्षेपण पद्धतीचे जनक.....  हे आहेत.</vt:lpstr>
      <vt:lpstr>वाढ व विकास </vt:lpstr>
      <vt:lpstr>मुलांचे  वय वाढते,  तसे शरीरही वाढते.  त्याचे वजन वाढते,  उंची वाढते,  आकार बदलतो,  मेंदूची वाढ होते.  या दृश्य स्वरूपातील परिमाणात्मक बदलांना...  म्हणतात.  </vt:lpstr>
      <vt:lpstr> मुलात दिसून येणारे इष्ट ते गुणात्मक व परिमाणात्मक बदल म्हणजे....होय. </vt:lpstr>
      <vt:lpstr>वाढ ही..... राशी आहे. </vt:lpstr>
      <vt:lpstr>वाढ म्हणजे.....  बदल. </vt:lpstr>
      <vt:lpstr>विकास म्हणजे.....  बदल. </vt:lpstr>
      <vt:lpstr>हातापायांची वाढ विकासाच्या....  अवस्थेत वेगाने होते</vt:lpstr>
      <vt:lpstr>.....  या  अवस्थेत विकास वेगाने होतो. </vt:lpstr>
      <vt:lpstr>......व....   विकास वयाच्या सर्व अवस्थांत होत असतो. पण त्याचा वेग कमी जास्त होत असतो. </vt:lpstr>
      <vt:lpstr>शैशवावस्था(Infancy) कालावधी..... असतो </vt:lpstr>
      <vt:lpstr>नवजातावस्थेचा (Neonatal) कालावधी....  असतेा. </vt:lpstr>
      <vt:lpstr>नवजातावस्थेत बालकाचे डोके  उंचीच्या... पट असते. </vt:lpstr>
      <vt:lpstr>प्रौढाचे डोके उंचीच्या... पट असते. </vt:lpstr>
      <vt:lpstr>......या अवस्थेत  बालमृत्यूचे प्रमाण अधिक असते. </vt:lpstr>
      <vt:lpstr>मूल वयाच्या..... वर्षापासून स्वावलंबी  बनू लागते. </vt:lpstr>
      <vt:lpstr>The most critical period of acquisition and development of language is</vt:lpstr>
      <vt:lpstr>एकाच वयाच्या काही बालकांचा विकास भराभर होतो तर काहींचा विकास मंद गतीने होतो.  यातून विकासाचे कोणते तत्व लक्षात येते?  </vt:lpstr>
      <vt:lpstr> मुल प्रथम आवाज करते,  नंतर शब्द उच्चारते,  नंतर वाक्य बोलते.  शाब्दिक विकासाचा असा साचा असतो.   यातून विकासाचे......  तत्व लक्षात येते. </vt:lpstr>
      <vt:lpstr>जे मुल हुशार असते  ते सर्व क्षेत्रात चमकते.  त्याचे शरीरही सुदृढ असते.  त्याचे इतरांशी संबंधही चांगले असतात. पण मंद बुद्धीची मुले सर्वच बाबतीत मागे असतात.   हे विधान विकासाचे कोणते तत्त्व सांगते? </vt:lpstr>
      <vt:lpstr>Which of the following statements denotes the relationship between development and learning correctly? </vt:lpstr>
      <vt:lpstr>किशोरावस्था कालावधी ओळखा? </vt:lpstr>
      <vt:lpstr>एरिक्सन यांनी  ६ ते ११ वर्षापर्यंतच्या अवस्थेस…..अवस्था म्हटले आहे.  </vt:lpstr>
      <vt:lpstr>Amit is a normal child, studies in 6th Std.  Age wise his word vocabulary  is …… words.</vt:lpstr>
      <vt:lpstr>Concept of Conservation Capacity develops in…. period</vt:lpstr>
      <vt:lpstr>किशोरावस्थेतील सामाजिक विकास प्रक्रियेत कोणत्या तीन गोष्टींना महत्त्व असते ?  </vt:lpstr>
      <vt:lpstr>...... अवस्थेस  टोळीचा काळ म्हणतात</vt:lpstr>
      <vt:lpstr>.......या  अवस्थेत शारीरिक वाढ मंद गतीने होते. </vt:lpstr>
      <vt:lpstr>किशोरावस्था व कुमारावस्था यामध्ये....  अवस्था येते </vt:lpstr>
      <vt:lpstr>किशोरावस्थेत मैत्री पुढील प्रकारे असते. </vt:lpstr>
      <vt:lpstr>किशोर अवस्थेच्या सुरुवातीस  बालकाच्या विकासाच्या दृष्टीने....... ही महत्त्वाची घटना आहे. </vt:lpstr>
      <vt:lpstr>भाषेच्या दृष्टीने किशोरावस्थेचे वैशिष्ट्य कोणते? </vt:lpstr>
      <vt:lpstr>किशोरावस्थेतील बौद्धिक विकासास पियाजे यांनी…..नाव दिले आहे.  </vt:lpstr>
      <vt:lpstr>१३+१७ याचे उत्तर १७+१३ या उत्तराइतकेच असते. हे लक्षात येणारी पियाजे यांनी सांगितलेली अवस्था कोणती?</vt:lpstr>
      <vt:lpstr>चढता -उतरता क्रम (Ascending-descending order) लावणे हे …….अवस्थेत जमू लागते. </vt:lpstr>
      <vt:lpstr>पुढीलपैकी कोणती क्रिया मूर्त क्रियात्मक कालखंडात (Concrete operational period) शक्य होते? </vt:lpstr>
      <vt:lpstr>पुढीलपैकी कोणती क्रिया वस्तुनिष्ठ क्रियात्मक कालखंडात (Concrete operational period) शक्य होते? </vt:lpstr>
      <vt:lpstr>‘अमूर्त विचार करणे’ कोणत्या कालखंडात शक्य होते? </vt:lpstr>
      <vt:lpstr>...... हा कुमारावस्थेचा कालावधी आहे</vt:lpstr>
      <vt:lpstr>A period of storm and stress is……</vt:lpstr>
      <vt:lpstr>आईबाप किंवा पूर्वज विशिष्ट संस्कृतीत किंवा विशिष्ट सामाजिक वातावरणात वाढतात. या सामाजिक वातावरणाचा किंवा विशिष्ट संस्कृतीचा परिणाम बालकाच्या आचारविचारावर होतो. चालीरीती, भाषा, नैतिक आकांक्षा इ. गुणधर्म एका पिढीकडून दुस-या पिढीपर्यंत पोहोचत असतात. याला........ अनुवंशिकता म्हणतात. </vt:lpstr>
      <vt:lpstr>अनुवंशाचे नियम...... यांनी मांडले आहेत.  </vt:lpstr>
      <vt:lpstr>खालीलपैकी कोणता नियम अनुवंशाचा नाही? </vt:lpstr>
      <vt:lpstr>वॉटसन म्हणतात मला कोणतीही बारा मुले द्या त्यापैकी कोणाला मी  डॉक्टर, वकिल,  कलाकार,  व्यापारी,  एखादा प्रमुख  आणि हो... चोर किंवा गुन्हेगार देखील बनवू शकतो.  या विधानाद्वारे ते पुढील पैकी कोणत्या घटकाला व्यक्ती विकासात महत्त्व देतात? </vt:lpstr>
      <vt:lpstr>Who is the father of child pedagogy? </vt:lpstr>
      <vt:lpstr>Which of the following is a Piagetian concept in the context of the cognitive development of children? मुलांच्या बोधात्मक विकासासंदर्भात  पियाजे  यांनी  खालीलपैकी कोणती  संकल्पना सांगितली आहे ?  </vt:lpstr>
      <vt:lpstr>पियाजेच्या मते बौद्धिक विकासासाठी </vt:lpstr>
      <vt:lpstr>बालकाची औपचारिक बोधनिक विकासास ( Formal cognitive development)सुरुवात कोणत्या अवस्थेत होते? </vt:lpstr>
      <vt:lpstr>बौद्धिक विकासासाठी इंद्रियांचा वापर कोणत्या अवस्थेत दिसून येतो? </vt:lpstr>
      <vt:lpstr>बौद्धिक विकासामुळे  व्यक्तीला स्वतःच्या परिस्थितीशी प्रतियोजन ( Adaptation) करता येते.  असे कोणत्या मानसशास्त्रज्ञाचे विचार आहेत? </vt:lpstr>
      <vt:lpstr>Who said that ….A child constructs his own knowledge? मूल ज्ञानाची बांधणी आपली आपणच करते हे कोणत्या मानसशास्त्रज्ञानाचे म्हणणे आहे ? </vt:lpstr>
      <vt:lpstr>According to Lev Vygotsky, mental, basic mental capacities are transformed into higher cognitive processes primarily through….. </vt:lpstr>
      <vt:lpstr>बौद्धिक ( बोधनिक- Congintive) विकासासाठी   भाषा हे ज्ञानग्रहणाचे  प्रमुख साधन आहे.  हे विचार कोणत्या मानसशास्त्रज्ञाचे आहेत? </vt:lpstr>
      <vt:lpstr>बौद्धिक ( बोधनिक- Congintive) विकासासाठी   भाषा हे ज्ञानग्रहणाचे  प्रमुख साधन आहे.  हे विचार कोणत्या मानसशास्त्रज्ञाचे आहेत? </vt:lpstr>
      <vt:lpstr>Which of the following theorists while viewing children as active seekers of knowledge emphasized the influence of social and cultural contents on their thinking? </vt:lpstr>
      <vt:lpstr>Giving cues to children and offering support as and when needed is an example of</vt:lpstr>
      <vt:lpstr>शिकणा-याबरोबर शिकवणा-याचे महत्त्व कोणी मान्य केलेले आहे?  </vt:lpstr>
      <vt:lpstr>In the constructivist frame, the child is viewed as….</vt:lpstr>
      <vt:lpstr>During classroom discussions, a teacher often pays more attention to boys than girls. This is an example of….</vt:lpstr>
      <vt:lpstr>Children’s errors and misconceptions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Development</dc:title>
  <dc:creator>Radhika</dc:creator>
  <cp:lastModifiedBy>amruta</cp:lastModifiedBy>
  <cp:revision>24</cp:revision>
  <dcterms:created xsi:type="dcterms:W3CDTF">2021-08-30T03:26:37Z</dcterms:created>
  <dcterms:modified xsi:type="dcterms:W3CDTF">2021-09-20T16:58:10Z</dcterms:modified>
</cp:coreProperties>
</file>