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57" r:id="rId3"/>
    <p:sldId id="269" r:id="rId4"/>
    <p:sldId id="258" r:id="rId5"/>
    <p:sldId id="263" r:id="rId6"/>
    <p:sldId id="268" r:id="rId7"/>
    <p:sldId id="266" r:id="rId8"/>
    <p:sldId id="267" r:id="rId9"/>
    <p:sldId id="270" r:id="rId10"/>
    <p:sldId id="259" r:id="rId11"/>
    <p:sldId id="260" r:id="rId12"/>
    <p:sldId id="261" r:id="rId13"/>
    <p:sldId id="272" r:id="rId14"/>
    <p:sldId id="262" r:id="rId15"/>
    <p:sldId id="264" r:id="rId16"/>
    <p:sldId id="265" r:id="rId17"/>
    <p:sldId id="271" r:id="rId1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86" autoAdjust="0"/>
    <p:restoredTop sz="94660"/>
  </p:normalViewPr>
  <p:slideViewPr>
    <p:cSldViewPr snapToGrid="0">
      <p:cViewPr varScale="1">
        <p:scale>
          <a:sx n="74" d="100"/>
          <a:sy n="74" d="100"/>
        </p:scale>
        <p:origin x="-588" y="-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6/11/relationships/changesInfo" Target="changesInfos/changesInfo1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adhika" userId="142455b20ecb10ce" providerId="LiveId" clId="{6406628D-3F63-4928-8904-FE22470951D7}"/>
    <pc:docChg chg="undo custSel addSld modSld sldOrd">
      <pc:chgData name="Radhika" userId="142455b20ecb10ce" providerId="LiveId" clId="{6406628D-3F63-4928-8904-FE22470951D7}" dt="2021-08-27T05:24:48.701" v="503" actId="403"/>
      <pc:docMkLst>
        <pc:docMk/>
      </pc:docMkLst>
      <pc:sldChg chg="modSp new mod">
        <pc:chgData name="Radhika" userId="142455b20ecb10ce" providerId="LiveId" clId="{6406628D-3F63-4928-8904-FE22470951D7}" dt="2021-08-24T02:07:44.159" v="68" actId="20577"/>
        <pc:sldMkLst>
          <pc:docMk/>
          <pc:sldMk cId="352385465" sldId="256"/>
        </pc:sldMkLst>
        <pc:spChg chg="mod">
          <ac:chgData name="Radhika" userId="142455b20ecb10ce" providerId="LiveId" clId="{6406628D-3F63-4928-8904-FE22470951D7}" dt="2021-08-24T02:01:19.537" v="12" actId="20577"/>
          <ac:spMkLst>
            <pc:docMk/>
            <pc:sldMk cId="352385465" sldId="256"/>
            <ac:spMk id="2" creationId="{53904B78-0F57-40C5-8111-E8158699D217}"/>
          </ac:spMkLst>
        </pc:spChg>
        <pc:spChg chg="mod">
          <ac:chgData name="Radhika" userId="142455b20ecb10ce" providerId="LiveId" clId="{6406628D-3F63-4928-8904-FE22470951D7}" dt="2021-08-24T02:07:44.159" v="68" actId="20577"/>
          <ac:spMkLst>
            <pc:docMk/>
            <pc:sldMk cId="352385465" sldId="256"/>
            <ac:spMk id="3" creationId="{EAA4279F-062C-47E3-8295-BBFD9A624169}"/>
          </ac:spMkLst>
        </pc:spChg>
      </pc:sldChg>
      <pc:sldChg chg="modSp new mod">
        <pc:chgData name="Radhika" userId="142455b20ecb10ce" providerId="LiveId" clId="{6406628D-3F63-4928-8904-FE22470951D7}" dt="2021-08-27T05:18:47.060" v="474" actId="20577"/>
        <pc:sldMkLst>
          <pc:docMk/>
          <pc:sldMk cId="2349879851" sldId="257"/>
        </pc:sldMkLst>
        <pc:spChg chg="mod">
          <ac:chgData name="Radhika" userId="142455b20ecb10ce" providerId="LiveId" clId="{6406628D-3F63-4928-8904-FE22470951D7}" dt="2021-08-24T02:12:01.077" v="113" actId="20577"/>
          <ac:spMkLst>
            <pc:docMk/>
            <pc:sldMk cId="2349879851" sldId="257"/>
            <ac:spMk id="2" creationId="{6A3B0D92-AFDE-4060-B76C-CE5F4BDAAB41}"/>
          </ac:spMkLst>
        </pc:spChg>
        <pc:spChg chg="mod">
          <ac:chgData name="Radhika" userId="142455b20ecb10ce" providerId="LiveId" clId="{6406628D-3F63-4928-8904-FE22470951D7}" dt="2021-08-27T05:18:47.060" v="474" actId="20577"/>
          <ac:spMkLst>
            <pc:docMk/>
            <pc:sldMk cId="2349879851" sldId="257"/>
            <ac:spMk id="3" creationId="{79D7DA45-4C92-43CE-B8CB-28D27BCBB52C}"/>
          </ac:spMkLst>
        </pc:spChg>
      </pc:sldChg>
      <pc:sldChg chg="addSp delSp modSp new mod">
        <pc:chgData name="Radhika" userId="142455b20ecb10ce" providerId="LiveId" clId="{6406628D-3F63-4928-8904-FE22470951D7}" dt="2021-08-24T02:07:08.909" v="37" actId="20577"/>
        <pc:sldMkLst>
          <pc:docMk/>
          <pc:sldMk cId="1816542889" sldId="258"/>
        </pc:sldMkLst>
        <pc:spChg chg="mod">
          <ac:chgData name="Radhika" userId="142455b20ecb10ce" providerId="LiveId" clId="{6406628D-3F63-4928-8904-FE22470951D7}" dt="2021-08-24T02:07:08.909" v="37" actId="20577"/>
          <ac:spMkLst>
            <pc:docMk/>
            <pc:sldMk cId="1816542889" sldId="258"/>
            <ac:spMk id="2" creationId="{07DFC8B9-5E3B-467A-A0CF-35F4A83C739C}"/>
          </ac:spMkLst>
        </pc:spChg>
        <pc:spChg chg="del mod">
          <ac:chgData name="Radhika" userId="142455b20ecb10ce" providerId="LiveId" clId="{6406628D-3F63-4928-8904-FE22470951D7}" dt="2021-08-24T02:05:31.963" v="26" actId="478"/>
          <ac:spMkLst>
            <pc:docMk/>
            <pc:sldMk cId="1816542889" sldId="258"/>
            <ac:spMk id="3" creationId="{BF4ECF81-085B-4B1C-8D80-6152F66F2A61}"/>
          </ac:spMkLst>
        </pc:spChg>
        <pc:graphicFrameChg chg="add mod modGraphic">
          <ac:chgData name="Radhika" userId="142455b20ecb10ce" providerId="LiveId" clId="{6406628D-3F63-4928-8904-FE22470951D7}" dt="2021-08-24T02:06:38.392" v="30" actId="14734"/>
          <ac:graphicFrameMkLst>
            <pc:docMk/>
            <pc:sldMk cId="1816542889" sldId="258"/>
            <ac:graphicFrameMk id="4" creationId="{FF33A65B-CFDC-45D7-B043-3DF23771DFA2}"/>
          </ac:graphicFrameMkLst>
        </pc:graphicFrameChg>
      </pc:sldChg>
      <pc:sldChg chg="modSp add mod">
        <pc:chgData name="Radhika" userId="142455b20ecb10ce" providerId="LiveId" clId="{6406628D-3F63-4928-8904-FE22470951D7}" dt="2021-08-24T02:08:43.046" v="72"/>
        <pc:sldMkLst>
          <pc:docMk/>
          <pc:sldMk cId="2353773588" sldId="259"/>
        </pc:sldMkLst>
        <pc:spChg chg="mod">
          <ac:chgData name="Radhika" userId="142455b20ecb10ce" providerId="LiveId" clId="{6406628D-3F63-4928-8904-FE22470951D7}" dt="2021-08-24T02:08:11.580" v="71" actId="20577"/>
          <ac:spMkLst>
            <pc:docMk/>
            <pc:sldMk cId="2353773588" sldId="259"/>
            <ac:spMk id="2" creationId="{07DFC8B9-5E3B-467A-A0CF-35F4A83C739C}"/>
          </ac:spMkLst>
        </pc:spChg>
        <pc:graphicFrameChg chg="mod modGraphic">
          <ac:chgData name="Radhika" userId="142455b20ecb10ce" providerId="LiveId" clId="{6406628D-3F63-4928-8904-FE22470951D7}" dt="2021-08-24T02:08:43.046" v="72"/>
          <ac:graphicFrameMkLst>
            <pc:docMk/>
            <pc:sldMk cId="2353773588" sldId="259"/>
            <ac:graphicFrameMk id="4" creationId="{FF33A65B-CFDC-45D7-B043-3DF23771DFA2}"/>
          </ac:graphicFrameMkLst>
        </pc:graphicFrameChg>
      </pc:sldChg>
      <pc:sldChg chg="addSp delSp modSp new mod">
        <pc:chgData name="Radhika" userId="142455b20ecb10ce" providerId="LiveId" clId="{6406628D-3F63-4928-8904-FE22470951D7}" dt="2021-08-27T05:02:14.333" v="360" actId="113"/>
        <pc:sldMkLst>
          <pc:docMk/>
          <pc:sldMk cId="2232119115" sldId="260"/>
        </pc:sldMkLst>
        <pc:spChg chg="del mod">
          <ac:chgData name="Radhika" userId="142455b20ecb10ce" providerId="LiveId" clId="{6406628D-3F63-4928-8904-FE22470951D7}" dt="2021-08-24T02:13:21.793" v="117" actId="478"/>
          <ac:spMkLst>
            <pc:docMk/>
            <pc:sldMk cId="2232119115" sldId="260"/>
            <ac:spMk id="2" creationId="{4D7B81BE-BCC6-4597-B6FE-1FDEE7F0F184}"/>
          </ac:spMkLst>
        </pc:spChg>
        <pc:spChg chg="del mod">
          <ac:chgData name="Radhika" userId="142455b20ecb10ce" providerId="LiveId" clId="{6406628D-3F63-4928-8904-FE22470951D7}" dt="2021-08-24T02:13:31.894" v="118" actId="478"/>
          <ac:spMkLst>
            <pc:docMk/>
            <pc:sldMk cId="2232119115" sldId="260"/>
            <ac:spMk id="3" creationId="{C0D4E672-B775-46E4-B91D-4A0239D61BB7}"/>
          </ac:spMkLst>
        </pc:spChg>
        <pc:spChg chg="add del mod">
          <ac:chgData name="Radhika" userId="142455b20ecb10ce" providerId="LiveId" clId="{6406628D-3F63-4928-8904-FE22470951D7}" dt="2021-08-27T04:12:14.648" v="145" actId="478"/>
          <ac:spMkLst>
            <pc:docMk/>
            <pc:sldMk cId="2232119115" sldId="260"/>
            <ac:spMk id="4" creationId="{C8BE7B15-2389-4614-9244-243445256132}"/>
          </ac:spMkLst>
        </pc:spChg>
        <pc:spChg chg="add mod">
          <ac:chgData name="Radhika" userId="142455b20ecb10ce" providerId="LiveId" clId="{6406628D-3F63-4928-8904-FE22470951D7}" dt="2021-08-27T04:35:49.097" v="234" actId="20577"/>
          <ac:spMkLst>
            <pc:docMk/>
            <pc:sldMk cId="2232119115" sldId="260"/>
            <ac:spMk id="6" creationId="{C05771D1-71C0-42D8-99F5-C6484C5671E8}"/>
          </ac:spMkLst>
        </pc:spChg>
        <pc:graphicFrameChg chg="add mod modGraphic">
          <ac:chgData name="Radhika" userId="142455b20ecb10ce" providerId="LiveId" clId="{6406628D-3F63-4928-8904-FE22470951D7}" dt="2021-08-27T05:02:14.333" v="360" actId="113"/>
          <ac:graphicFrameMkLst>
            <pc:docMk/>
            <pc:sldMk cId="2232119115" sldId="260"/>
            <ac:graphicFrameMk id="2" creationId="{C6DED2F8-129A-4B62-BC59-60C6947961F7}"/>
          </ac:graphicFrameMkLst>
        </pc:graphicFrameChg>
        <pc:picChg chg="add del mod">
          <ac:chgData name="Radhika" userId="142455b20ecb10ce" providerId="LiveId" clId="{6406628D-3F63-4928-8904-FE22470951D7}" dt="2021-08-27T04:12:43.561" v="148" actId="21"/>
          <ac:picMkLst>
            <pc:docMk/>
            <pc:sldMk cId="2232119115" sldId="260"/>
            <ac:picMk id="5" creationId="{54D326CF-342D-44AB-BAA0-B8ED28F6F5A3}"/>
          </ac:picMkLst>
        </pc:picChg>
        <pc:picChg chg="add del mod">
          <ac:chgData name="Radhika" userId="142455b20ecb10ce" providerId="LiveId" clId="{6406628D-3F63-4928-8904-FE22470951D7}" dt="2021-08-27T04:11:51.908" v="143" actId="21"/>
          <ac:picMkLst>
            <pc:docMk/>
            <pc:sldMk cId="2232119115" sldId="260"/>
            <ac:picMk id="1026" creationId="{737A50D2-7ED4-4A1C-984D-7445417D34DE}"/>
          </ac:picMkLst>
        </pc:picChg>
      </pc:sldChg>
      <pc:sldChg chg="addSp delSp modSp new mod">
        <pc:chgData name="Radhika" userId="142455b20ecb10ce" providerId="LiveId" clId="{6406628D-3F63-4928-8904-FE22470951D7}" dt="2021-08-27T05:10:37.735" v="448" actId="404"/>
        <pc:sldMkLst>
          <pc:docMk/>
          <pc:sldMk cId="1640421246" sldId="261"/>
        </pc:sldMkLst>
        <pc:spChg chg="del">
          <ac:chgData name="Radhika" userId="142455b20ecb10ce" providerId="LiveId" clId="{6406628D-3F63-4928-8904-FE22470951D7}" dt="2021-08-24T02:17:01.406" v="122" actId="478"/>
          <ac:spMkLst>
            <pc:docMk/>
            <pc:sldMk cId="1640421246" sldId="261"/>
            <ac:spMk id="2" creationId="{81796123-1774-4455-9E90-333938DAC2A4}"/>
          </ac:spMkLst>
        </pc:spChg>
        <pc:spChg chg="del">
          <ac:chgData name="Radhika" userId="142455b20ecb10ce" providerId="LiveId" clId="{6406628D-3F63-4928-8904-FE22470951D7}" dt="2021-08-24T02:17:05.111" v="123" actId="478"/>
          <ac:spMkLst>
            <pc:docMk/>
            <pc:sldMk cId="1640421246" sldId="261"/>
            <ac:spMk id="3" creationId="{928919D9-F620-4655-AEF1-D43BB3EEFEC6}"/>
          </ac:spMkLst>
        </pc:spChg>
        <pc:spChg chg="add del">
          <ac:chgData name="Radhika" userId="142455b20ecb10ce" providerId="LiveId" clId="{6406628D-3F63-4928-8904-FE22470951D7}" dt="2021-08-24T02:17:25.220" v="126" actId="478"/>
          <ac:spMkLst>
            <pc:docMk/>
            <pc:sldMk cId="1640421246" sldId="261"/>
            <ac:spMk id="5" creationId="{D971EEBA-ECF9-480E-9301-73FB0D030B97}"/>
          </ac:spMkLst>
        </pc:spChg>
        <pc:spChg chg="add del mod">
          <ac:chgData name="Radhika" userId="142455b20ecb10ce" providerId="LiveId" clId="{6406628D-3F63-4928-8904-FE22470951D7}" dt="2021-08-27T04:51:38.608" v="264" actId="21"/>
          <ac:spMkLst>
            <pc:docMk/>
            <pc:sldMk cId="1640421246" sldId="261"/>
            <ac:spMk id="5" creationId="{E2C35B65-62A3-4F6D-B31E-6B9C60E911FE}"/>
          </ac:spMkLst>
        </pc:spChg>
        <pc:spChg chg="add del mod">
          <ac:chgData name="Radhika" userId="142455b20ecb10ce" providerId="LiveId" clId="{6406628D-3F63-4928-8904-FE22470951D7}" dt="2021-08-27T04:51:23.302" v="260" actId="478"/>
          <ac:spMkLst>
            <pc:docMk/>
            <pc:sldMk cId="1640421246" sldId="261"/>
            <ac:spMk id="6" creationId="{3595D150-B55C-482C-A48E-5C93C134F87D}"/>
          </ac:spMkLst>
        </pc:spChg>
        <pc:spChg chg="add mod">
          <ac:chgData name="Radhika" userId="142455b20ecb10ce" providerId="LiveId" clId="{6406628D-3F63-4928-8904-FE22470951D7}" dt="2021-08-27T05:10:37.735" v="448" actId="404"/>
          <ac:spMkLst>
            <pc:docMk/>
            <pc:sldMk cId="1640421246" sldId="261"/>
            <ac:spMk id="7" creationId="{BD0FD041-DD33-4073-A8C1-25FDAFCB50F8}"/>
          </ac:spMkLst>
        </pc:spChg>
        <pc:spChg chg="add mod">
          <ac:chgData name="Radhika" userId="142455b20ecb10ce" providerId="LiveId" clId="{6406628D-3F63-4928-8904-FE22470951D7}" dt="2021-08-27T05:10:19.726" v="443" actId="113"/>
          <ac:spMkLst>
            <pc:docMk/>
            <pc:sldMk cId="1640421246" sldId="261"/>
            <ac:spMk id="8" creationId="{EE0B9A40-2DFD-4994-85F2-460851C33DFA}"/>
          </ac:spMkLst>
        </pc:spChg>
        <pc:picChg chg="add del">
          <ac:chgData name="Radhika" userId="142455b20ecb10ce" providerId="LiveId" clId="{6406628D-3F63-4928-8904-FE22470951D7}" dt="2021-08-27T04:14:50.212" v="149" actId="21"/>
          <ac:picMkLst>
            <pc:docMk/>
            <pc:sldMk cId="1640421246" sldId="261"/>
            <ac:picMk id="1026" creationId="{DD043219-AE23-45E4-8E5F-D14CE6BD98FB}"/>
          </ac:picMkLst>
        </pc:picChg>
      </pc:sldChg>
      <pc:sldChg chg="modSp new mod">
        <pc:chgData name="Radhika" userId="142455b20ecb10ce" providerId="LiveId" clId="{6406628D-3F63-4928-8904-FE22470951D7}" dt="2021-08-27T04:09:17.965" v="142"/>
        <pc:sldMkLst>
          <pc:docMk/>
          <pc:sldMk cId="2275309960" sldId="262"/>
        </pc:sldMkLst>
        <pc:spChg chg="mod">
          <ac:chgData name="Radhika" userId="142455b20ecb10ce" providerId="LiveId" clId="{6406628D-3F63-4928-8904-FE22470951D7}" dt="2021-08-27T04:09:06.082" v="138" actId="14100"/>
          <ac:spMkLst>
            <pc:docMk/>
            <pc:sldMk cId="2275309960" sldId="262"/>
            <ac:spMk id="2" creationId="{2FB8EB38-5FFE-40B6-B60A-F02FC6CEBB1C}"/>
          </ac:spMkLst>
        </pc:spChg>
        <pc:spChg chg="mod">
          <ac:chgData name="Radhika" userId="142455b20ecb10ce" providerId="LiveId" clId="{6406628D-3F63-4928-8904-FE22470951D7}" dt="2021-08-27T04:09:17.965" v="142"/>
          <ac:spMkLst>
            <pc:docMk/>
            <pc:sldMk cId="2275309960" sldId="262"/>
            <ac:spMk id="3" creationId="{D6658002-FC59-4740-A47D-ED7EE0547CFB}"/>
          </ac:spMkLst>
        </pc:spChg>
      </pc:sldChg>
      <pc:sldChg chg="addSp delSp modSp new mod">
        <pc:chgData name="Radhika" userId="142455b20ecb10ce" providerId="LiveId" clId="{6406628D-3F63-4928-8904-FE22470951D7}" dt="2021-08-27T04:38:26.413" v="250" actId="404"/>
        <pc:sldMkLst>
          <pc:docMk/>
          <pc:sldMk cId="1464042233" sldId="263"/>
        </pc:sldMkLst>
        <pc:spChg chg="mod">
          <ac:chgData name="Radhika" userId="142455b20ecb10ce" providerId="LiveId" clId="{6406628D-3F63-4928-8904-FE22470951D7}" dt="2021-08-27T04:38:26.413" v="250" actId="404"/>
          <ac:spMkLst>
            <pc:docMk/>
            <pc:sldMk cId="1464042233" sldId="263"/>
            <ac:spMk id="2" creationId="{86F532D6-032C-49E8-9AED-215F0FC7B339}"/>
          </ac:spMkLst>
        </pc:spChg>
        <pc:spChg chg="del">
          <ac:chgData name="Radhika" userId="142455b20ecb10ce" providerId="LiveId" clId="{6406628D-3F63-4928-8904-FE22470951D7}" dt="2021-08-27T04:32:54.608" v="168" actId="478"/>
          <ac:spMkLst>
            <pc:docMk/>
            <pc:sldMk cId="1464042233" sldId="263"/>
            <ac:spMk id="3" creationId="{DA7C4F7D-9850-4517-A44F-179A50B434BC}"/>
          </ac:spMkLst>
        </pc:spChg>
        <pc:graphicFrameChg chg="add mod">
          <ac:chgData name="Radhika" userId="142455b20ecb10ce" providerId="LiveId" clId="{6406628D-3F63-4928-8904-FE22470951D7}" dt="2021-08-27T04:37:59.363" v="238" actId="1076"/>
          <ac:graphicFrameMkLst>
            <pc:docMk/>
            <pc:sldMk cId="1464042233" sldId="263"/>
            <ac:graphicFrameMk id="4" creationId="{6EFA81A8-BD53-4E2B-8130-4313E20C6D01}"/>
          </ac:graphicFrameMkLst>
        </pc:graphicFrameChg>
      </pc:sldChg>
      <pc:sldChg chg="addSp delSp modSp new mod">
        <pc:chgData name="Radhika" userId="142455b20ecb10ce" providerId="LiveId" clId="{6406628D-3F63-4928-8904-FE22470951D7}" dt="2021-08-27T04:54:39.950" v="300" actId="403"/>
        <pc:sldMkLst>
          <pc:docMk/>
          <pc:sldMk cId="3989291583" sldId="264"/>
        </pc:sldMkLst>
        <pc:spChg chg="mod">
          <ac:chgData name="Radhika" userId="142455b20ecb10ce" providerId="LiveId" clId="{6406628D-3F63-4928-8904-FE22470951D7}" dt="2021-08-27T04:54:19.589" v="294" actId="20577"/>
          <ac:spMkLst>
            <pc:docMk/>
            <pc:sldMk cId="3989291583" sldId="264"/>
            <ac:spMk id="2" creationId="{88C04AC5-9505-4E8D-B5FB-5B348678E862}"/>
          </ac:spMkLst>
        </pc:spChg>
        <pc:spChg chg="del mod">
          <ac:chgData name="Radhika" userId="142455b20ecb10ce" providerId="LiveId" clId="{6406628D-3F63-4928-8904-FE22470951D7}" dt="2021-08-27T04:52:24.655" v="273" actId="478"/>
          <ac:spMkLst>
            <pc:docMk/>
            <pc:sldMk cId="3989291583" sldId="264"/>
            <ac:spMk id="3" creationId="{6B79C70C-090D-496C-877E-C556767650F1}"/>
          </ac:spMkLst>
        </pc:spChg>
        <pc:spChg chg="add mod">
          <ac:chgData name="Radhika" userId="142455b20ecb10ce" providerId="LiveId" clId="{6406628D-3F63-4928-8904-FE22470951D7}" dt="2021-08-27T04:54:39.950" v="300" actId="403"/>
          <ac:spMkLst>
            <pc:docMk/>
            <pc:sldMk cId="3989291583" sldId="264"/>
            <ac:spMk id="5" creationId="{B3865982-5E7F-4FA4-A3B0-E4D835558F89}"/>
          </ac:spMkLst>
        </pc:spChg>
      </pc:sldChg>
      <pc:sldChg chg="addSp delSp modSp new mod">
        <pc:chgData name="Radhika" userId="142455b20ecb10ce" providerId="LiveId" clId="{6406628D-3F63-4928-8904-FE22470951D7}" dt="2021-08-27T05:00:42.126" v="333" actId="403"/>
        <pc:sldMkLst>
          <pc:docMk/>
          <pc:sldMk cId="2422749911" sldId="265"/>
        </pc:sldMkLst>
        <pc:spChg chg="mod">
          <ac:chgData name="Radhika" userId="142455b20ecb10ce" providerId="LiveId" clId="{6406628D-3F63-4928-8904-FE22470951D7}" dt="2021-08-27T05:00:11.123" v="328" actId="14100"/>
          <ac:spMkLst>
            <pc:docMk/>
            <pc:sldMk cId="2422749911" sldId="265"/>
            <ac:spMk id="2" creationId="{0AC78341-60E9-4626-B27A-3F34FD5353CB}"/>
          </ac:spMkLst>
        </pc:spChg>
        <pc:spChg chg="del">
          <ac:chgData name="Radhika" userId="142455b20ecb10ce" providerId="LiveId" clId="{6406628D-3F63-4928-8904-FE22470951D7}" dt="2021-08-27T04:59:26.401" v="321" actId="478"/>
          <ac:spMkLst>
            <pc:docMk/>
            <pc:sldMk cId="2422749911" sldId="265"/>
            <ac:spMk id="3" creationId="{728609E3-48F1-46F5-9338-209796D18928}"/>
          </ac:spMkLst>
        </pc:spChg>
        <pc:spChg chg="add mod">
          <ac:chgData name="Radhika" userId="142455b20ecb10ce" providerId="LiveId" clId="{6406628D-3F63-4928-8904-FE22470951D7}" dt="2021-08-27T05:00:42.126" v="333" actId="403"/>
          <ac:spMkLst>
            <pc:docMk/>
            <pc:sldMk cId="2422749911" sldId="265"/>
            <ac:spMk id="5" creationId="{DB29FCD7-8D45-4E21-B612-9C5CACD143A4}"/>
          </ac:spMkLst>
        </pc:spChg>
      </pc:sldChg>
      <pc:sldChg chg="addSp delSp modSp new mod">
        <pc:chgData name="Radhika" userId="142455b20ecb10ce" providerId="LiveId" clId="{6406628D-3F63-4928-8904-FE22470951D7}" dt="2021-08-27T05:07:00.508" v="401" actId="404"/>
        <pc:sldMkLst>
          <pc:docMk/>
          <pc:sldMk cId="738520600" sldId="266"/>
        </pc:sldMkLst>
        <pc:spChg chg="mod">
          <ac:chgData name="Radhika" userId="142455b20ecb10ce" providerId="LiveId" clId="{6406628D-3F63-4928-8904-FE22470951D7}" dt="2021-08-27T05:07:00.508" v="401" actId="404"/>
          <ac:spMkLst>
            <pc:docMk/>
            <pc:sldMk cId="738520600" sldId="266"/>
            <ac:spMk id="2" creationId="{C9DB3D69-140E-4DA0-9828-51F7B63973B4}"/>
          </ac:spMkLst>
        </pc:spChg>
        <pc:spChg chg="del">
          <ac:chgData name="Radhika" userId="142455b20ecb10ce" providerId="LiveId" clId="{6406628D-3F63-4928-8904-FE22470951D7}" dt="2021-08-27T05:04:50.370" v="381" actId="478"/>
          <ac:spMkLst>
            <pc:docMk/>
            <pc:sldMk cId="738520600" sldId="266"/>
            <ac:spMk id="3" creationId="{BC4DDB97-A223-4591-875F-736E70A7B3E0}"/>
          </ac:spMkLst>
        </pc:spChg>
        <pc:spChg chg="add mod">
          <ac:chgData name="Radhika" userId="142455b20ecb10ce" providerId="LiveId" clId="{6406628D-3F63-4928-8904-FE22470951D7}" dt="2021-08-27T05:06:37.861" v="396" actId="403"/>
          <ac:spMkLst>
            <pc:docMk/>
            <pc:sldMk cId="738520600" sldId="266"/>
            <ac:spMk id="5" creationId="{56ACB9A6-5DEA-4E34-975E-F7728EC4AE47}"/>
          </ac:spMkLst>
        </pc:spChg>
      </pc:sldChg>
      <pc:sldChg chg="addSp delSp modSp new mod">
        <pc:chgData name="Radhika" userId="142455b20ecb10ce" providerId="LiveId" clId="{6406628D-3F63-4928-8904-FE22470951D7}" dt="2021-08-27T05:08:26.172" v="414" actId="404"/>
        <pc:sldMkLst>
          <pc:docMk/>
          <pc:sldMk cId="927973714" sldId="267"/>
        </pc:sldMkLst>
        <pc:spChg chg="mod">
          <ac:chgData name="Radhika" userId="142455b20ecb10ce" providerId="LiveId" clId="{6406628D-3F63-4928-8904-FE22470951D7}" dt="2021-08-27T05:08:26.172" v="414" actId="404"/>
          <ac:spMkLst>
            <pc:docMk/>
            <pc:sldMk cId="927973714" sldId="267"/>
            <ac:spMk id="2" creationId="{27CA1F73-87BE-4444-AE64-5175CD16D90E}"/>
          </ac:spMkLst>
        </pc:spChg>
        <pc:spChg chg="del">
          <ac:chgData name="Radhika" userId="142455b20ecb10ce" providerId="LiveId" clId="{6406628D-3F63-4928-8904-FE22470951D7}" dt="2021-08-27T05:05:03.917" v="383" actId="478"/>
          <ac:spMkLst>
            <pc:docMk/>
            <pc:sldMk cId="927973714" sldId="267"/>
            <ac:spMk id="3" creationId="{0B01B4AB-EAE1-445E-A989-43B886238D60}"/>
          </ac:spMkLst>
        </pc:spChg>
        <pc:spChg chg="add mod">
          <ac:chgData name="Radhika" userId="142455b20ecb10ce" providerId="LiveId" clId="{6406628D-3F63-4928-8904-FE22470951D7}" dt="2021-08-27T05:07:50.752" v="409" actId="403"/>
          <ac:spMkLst>
            <pc:docMk/>
            <pc:sldMk cId="927973714" sldId="267"/>
            <ac:spMk id="5" creationId="{33D96290-2587-45CB-B2DA-B3F78E6BDAFC}"/>
          </ac:spMkLst>
        </pc:spChg>
      </pc:sldChg>
      <pc:sldChg chg="addSp delSp modSp new mod ord">
        <pc:chgData name="Radhika" userId="142455b20ecb10ce" providerId="LiveId" clId="{6406628D-3F63-4928-8904-FE22470951D7}" dt="2021-08-27T05:08:42.704" v="416" actId="20577"/>
        <pc:sldMkLst>
          <pc:docMk/>
          <pc:sldMk cId="4204617625" sldId="268"/>
        </pc:sldMkLst>
        <pc:spChg chg="mod">
          <ac:chgData name="Radhika" userId="142455b20ecb10ce" providerId="LiveId" clId="{6406628D-3F63-4928-8904-FE22470951D7}" dt="2021-08-27T05:08:42.704" v="416" actId="20577"/>
          <ac:spMkLst>
            <pc:docMk/>
            <pc:sldMk cId="4204617625" sldId="268"/>
            <ac:spMk id="2" creationId="{5989977C-4A58-4920-97E1-88E069660901}"/>
          </ac:spMkLst>
        </pc:spChg>
        <pc:spChg chg="del">
          <ac:chgData name="Radhika" userId="142455b20ecb10ce" providerId="LiveId" clId="{6406628D-3F63-4928-8904-FE22470951D7}" dt="2021-08-27T05:04:32.688" v="376" actId="478"/>
          <ac:spMkLst>
            <pc:docMk/>
            <pc:sldMk cId="4204617625" sldId="268"/>
            <ac:spMk id="3" creationId="{EB207179-A8CF-4FBD-AAAD-F479C7D22A41}"/>
          </ac:spMkLst>
        </pc:spChg>
        <pc:spChg chg="add mod">
          <ac:chgData name="Radhika" userId="142455b20ecb10ce" providerId="LiveId" clId="{6406628D-3F63-4928-8904-FE22470951D7}" dt="2021-08-27T05:06:03.786" v="389" actId="14100"/>
          <ac:spMkLst>
            <pc:docMk/>
            <pc:sldMk cId="4204617625" sldId="268"/>
            <ac:spMk id="5" creationId="{EBE66211-FD44-4640-8897-ED1BC91B1D24}"/>
          </ac:spMkLst>
        </pc:spChg>
      </pc:sldChg>
      <pc:sldChg chg="addSp delSp modSp new mod">
        <pc:chgData name="Radhika" userId="142455b20ecb10ce" providerId="LiveId" clId="{6406628D-3F63-4928-8904-FE22470951D7}" dt="2021-08-27T05:24:02.045" v="497" actId="403"/>
        <pc:sldMkLst>
          <pc:docMk/>
          <pc:sldMk cId="1346041947" sldId="269"/>
        </pc:sldMkLst>
        <pc:spChg chg="mod">
          <ac:chgData name="Radhika" userId="142455b20ecb10ce" providerId="LiveId" clId="{6406628D-3F63-4928-8904-FE22470951D7}" dt="2021-08-27T05:18:28.646" v="469" actId="404"/>
          <ac:spMkLst>
            <pc:docMk/>
            <pc:sldMk cId="1346041947" sldId="269"/>
            <ac:spMk id="2" creationId="{ED723524-42DF-4E60-A174-BF195324D861}"/>
          </ac:spMkLst>
        </pc:spChg>
        <pc:spChg chg="del">
          <ac:chgData name="Radhika" userId="142455b20ecb10ce" providerId="LiveId" clId="{6406628D-3F63-4928-8904-FE22470951D7}" dt="2021-08-27T05:11:49.598" v="451" actId="478"/>
          <ac:spMkLst>
            <pc:docMk/>
            <pc:sldMk cId="1346041947" sldId="269"/>
            <ac:spMk id="3" creationId="{CF88BCD4-75E6-42E1-B048-F8E88E48B6C5}"/>
          </ac:spMkLst>
        </pc:spChg>
        <pc:spChg chg="add mod">
          <ac:chgData name="Radhika" userId="142455b20ecb10ce" providerId="LiveId" clId="{6406628D-3F63-4928-8904-FE22470951D7}" dt="2021-08-27T05:24:02.045" v="497" actId="403"/>
          <ac:spMkLst>
            <pc:docMk/>
            <pc:sldMk cId="1346041947" sldId="269"/>
            <ac:spMk id="5" creationId="{3545F354-5498-4130-B87D-889BFCD89025}"/>
          </ac:spMkLst>
        </pc:spChg>
      </pc:sldChg>
      <pc:sldChg chg="addSp delSp modSp new mod">
        <pc:chgData name="Radhika" userId="142455b20ecb10ce" providerId="LiveId" clId="{6406628D-3F63-4928-8904-FE22470951D7}" dt="2021-08-27T05:24:48.701" v="503" actId="403"/>
        <pc:sldMkLst>
          <pc:docMk/>
          <pc:sldMk cId="4157092493" sldId="270"/>
        </pc:sldMkLst>
        <pc:spChg chg="del">
          <ac:chgData name="Radhika" userId="142455b20ecb10ce" providerId="LiveId" clId="{6406628D-3F63-4928-8904-FE22470951D7}" dt="2021-08-27T05:12:17.280" v="454" actId="478"/>
          <ac:spMkLst>
            <pc:docMk/>
            <pc:sldMk cId="4157092493" sldId="270"/>
            <ac:spMk id="2" creationId="{C6D91257-085C-479F-A7F2-912E35C60491}"/>
          </ac:spMkLst>
        </pc:spChg>
        <pc:spChg chg="del">
          <ac:chgData name="Radhika" userId="142455b20ecb10ce" providerId="LiveId" clId="{6406628D-3F63-4928-8904-FE22470951D7}" dt="2021-08-27T05:12:11.694" v="453" actId="478"/>
          <ac:spMkLst>
            <pc:docMk/>
            <pc:sldMk cId="4157092493" sldId="270"/>
            <ac:spMk id="3" creationId="{6B1F4130-E745-42E1-B1FE-E6A2CC9ED818}"/>
          </ac:spMkLst>
        </pc:spChg>
        <pc:spChg chg="add mod">
          <ac:chgData name="Radhika" userId="142455b20ecb10ce" providerId="LiveId" clId="{6406628D-3F63-4928-8904-FE22470951D7}" dt="2021-08-27T05:13:35.730" v="467" actId="1076"/>
          <ac:spMkLst>
            <pc:docMk/>
            <pc:sldMk cId="4157092493" sldId="270"/>
            <ac:spMk id="5" creationId="{63736B9F-A63A-417E-93B4-CCE6583C0709}"/>
          </ac:spMkLst>
        </pc:spChg>
        <pc:spChg chg="add mod">
          <ac:chgData name="Radhika" userId="142455b20ecb10ce" providerId="LiveId" clId="{6406628D-3F63-4928-8904-FE22470951D7}" dt="2021-08-27T05:24:48.701" v="503" actId="403"/>
          <ac:spMkLst>
            <pc:docMk/>
            <pc:sldMk cId="4157092493" sldId="270"/>
            <ac:spMk id="7" creationId="{812D336C-A135-4E43-8FDB-2CF243D21711}"/>
          </ac:spMkLst>
        </pc:spChg>
      </pc:sldChg>
      <pc:sldChg chg="addSp delSp modSp new mod">
        <pc:chgData name="Radhika" userId="142455b20ecb10ce" providerId="LiveId" clId="{6406628D-3F63-4928-8904-FE22470951D7}" dt="2021-08-27T05:21:04.540" v="490" actId="113"/>
        <pc:sldMkLst>
          <pc:docMk/>
          <pc:sldMk cId="2054756575" sldId="271"/>
        </pc:sldMkLst>
        <pc:spChg chg="mod">
          <ac:chgData name="Radhika" userId="142455b20ecb10ce" providerId="LiveId" clId="{6406628D-3F63-4928-8904-FE22470951D7}" dt="2021-08-27T05:21:04.540" v="490" actId="113"/>
          <ac:spMkLst>
            <pc:docMk/>
            <pc:sldMk cId="2054756575" sldId="271"/>
            <ac:spMk id="2" creationId="{EA8176A8-B0FB-4DB2-B2E8-EC5F075F3F34}"/>
          </ac:spMkLst>
        </pc:spChg>
        <pc:spChg chg="del">
          <ac:chgData name="Radhika" userId="142455b20ecb10ce" providerId="LiveId" clId="{6406628D-3F63-4928-8904-FE22470951D7}" dt="2021-08-27T05:20:08.880" v="476" actId="478"/>
          <ac:spMkLst>
            <pc:docMk/>
            <pc:sldMk cId="2054756575" sldId="271"/>
            <ac:spMk id="3" creationId="{5D39F52A-7CD1-4B9D-A7F4-9FE58E91BE8C}"/>
          </ac:spMkLst>
        </pc:spChg>
        <pc:spChg chg="add mod">
          <ac:chgData name="Radhika" userId="142455b20ecb10ce" providerId="LiveId" clId="{6406628D-3F63-4928-8904-FE22470951D7}" dt="2021-08-27T05:20:36.186" v="486" actId="14100"/>
          <ac:spMkLst>
            <pc:docMk/>
            <pc:sldMk cId="2054756575" sldId="271"/>
            <ac:spMk id="5" creationId="{1E30C6D5-FF23-4356-9EE2-8164D805892B}"/>
          </ac:spMkLst>
        </pc:spChg>
      </pc:sldChg>
      <pc:sldMasterChg chg="addSldLayout">
        <pc:chgData name="Radhika" userId="142455b20ecb10ce" providerId="LiveId" clId="{6406628D-3F63-4928-8904-FE22470951D7}" dt="2021-08-24T02:01:12.723" v="0" actId="680"/>
        <pc:sldMasterMkLst>
          <pc:docMk/>
          <pc:sldMasterMk cId="1505512734" sldId="2147483648"/>
        </pc:sldMasterMkLst>
        <pc:sldLayoutChg chg="add">
          <pc:chgData name="Radhika" userId="142455b20ecb10ce" providerId="LiveId" clId="{6406628D-3F63-4928-8904-FE22470951D7}" dt="2021-08-24T02:01:12.723" v="0" actId="680"/>
          <pc:sldLayoutMkLst>
            <pc:docMk/>
            <pc:sldMasterMk cId="1505512734" sldId="2147483648"/>
            <pc:sldLayoutMk cId="4254986529" sldId="2147483649"/>
          </pc:sldLayoutMkLst>
        </pc:sldLayoutChg>
      </pc:sldMasterChg>
    </pc:docChg>
  </pc:docChgLst>
  <pc:docChgLst>
    <pc:chgData name="Radhika" userId="142455b20ecb10ce" providerId="LiveId" clId="{9B38EC66-EC91-48D0-82C5-4FEE410906FB}"/>
    <pc:docChg chg="undo custSel modSld">
      <pc:chgData name="Radhika" userId="142455b20ecb10ce" providerId="LiveId" clId="{9B38EC66-EC91-48D0-82C5-4FEE410906FB}" dt="2021-08-29T09:47:11.752" v="154" actId="20577"/>
      <pc:docMkLst>
        <pc:docMk/>
      </pc:docMkLst>
      <pc:sldChg chg="modSp mod">
        <pc:chgData name="Radhika" userId="142455b20ecb10ce" providerId="LiveId" clId="{9B38EC66-EC91-48D0-82C5-4FEE410906FB}" dt="2021-08-27T10:27:03.629" v="122" actId="1076"/>
        <pc:sldMkLst>
          <pc:docMk/>
          <pc:sldMk cId="352385465" sldId="256"/>
        </pc:sldMkLst>
        <pc:spChg chg="mod">
          <ac:chgData name="Radhika" userId="142455b20ecb10ce" providerId="LiveId" clId="{9B38EC66-EC91-48D0-82C5-4FEE410906FB}" dt="2021-08-27T10:26:59.148" v="121" actId="1076"/>
          <ac:spMkLst>
            <pc:docMk/>
            <pc:sldMk cId="352385465" sldId="256"/>
            <ac:spMk id="2" creationId="{53904B78-0F57-40C5-8111-E8158699D217}"/>
          </ac:spMkLst>
        </pc:spChg>
        <pc:spChg chg="mod">
          <ac:chgData name="Radhika" userId="142455b20ecb10ce" providerId="LiveId" clId="{9B38EC66-EC91-48D0-82C5-4FEE410906FB}" dt="2021-08-27T10:27:03.629" v="122" actId="1076"/>
          <ac:spMkLst>
            <pc:docMk/>
            <pc:sldMk cId="352385465" sldId="256"/>
            <ac:spMk id="3" creationId="{EAA4279F-062C-47E3-8295-BBFD9A624169}"/>
          </ac:spMkLst>
        </pc:spChg>
      </pc:sldChg>
      <pc:sldChg chg="modSp mod">
        <pc:chgData name="Radhika" userId="142455b20ecb10ce" providerId="LiveId" clId="{9B38EC66-EC91-48D0-82C5-4FEE410906FB}" dt="2021-08-27T10:30:01.466" v="148" actId="27636"/>
        <pc:sldMkLst>
          <pc:docMk/>
          <pc:sldMk cId="2349879851" sldId="257"/>
        </pc:sldMkLst>
        <pc:spChg chg="mod">
          <ac:chgData name="Radhika" userId="142455b20ecb10ce" providerId="LiveId" clId="{9B38EC66-EC91-48D0-82C5-4FEE410906FB}" dt="2021-08-27T10:20:52.350" v="12" actId="120"/>
          <ac:spMkLst>
            <pc:docMk/>
            <pc:sldMk cId="2349879851" sldId="257"/>
            <ac:spMk id="2" creationId="{6A3B0D92-AFDE-4060-B76C-CE5F4BDAAB41}"/>
          </ac:spMkLst>
        </pc:spChg>
        <pc:spChg chg="mod">
          <ac:chgData name="Radhika" userId="142455b20ecb10ce" providerId="LiveId" clId="{9B38EC66-EC91-48D0-82C5-4FEE410906FB}" dt="2021-08-27T10:30:01.466" v="148" actId="27636"/>
          <ac:spMkLst>
            <pc:docMk/>
            <pc:sldMk cId="2349879851" sldId="257"/>
            <ac:spMk id="3" creationId="{79D7DA45-4C92-43CE-B8CB-28D27BCBB52C}"/>
          </ac:spMkLst>
        </pc:spChg>
      </pc:sldChg>
      <pc:sldChg chg="modSp mod">
        <pc:chgData name="Radhika" userId="142455b20ecb10ce" providerId="LiveId" clId="{9B38EC66-EC91-48D0-82C5-4FEE410906FB}" dt="2021-08-27T10:20:39.225" v="11" actId="120"/>
        <pc:sldMkLst>
          <pc:docMk/>
          <pc:sldMk cId="1816542889" sldId="258"/>
        </pc:sldMkLst>
        <pc:spChg chg="mod">
          <ac:chgData name="Radhika" userId="142455b20ecb10ce" providerId="LiveId" clId="{9B38EC66-EC91-48D0-82C5-4FEE410906FB}" dt="2021-08-27T10:20:39.225" v="11" actId="120"/>
          <ac:spMkLst>
            <pc:docMk/>
            <pc:sldMk cId="1816542889" sldId="258"/>
            <ac:spMk id="2" creationId="{07DFC8B9-5E3B-467A-A0CF-35F4A83C739C}"/>
          </ac:spMkLst>
        </pc:spChg>
      </pc:sldChg>
      <pc:sldChg chg="modSp mod">
        <pc:chgData name="Radhika" userId="142455b20ecb10ce" providerId="LiveId" clId="{9B38EC66-EC91-48D0-82C5-4FEE410906FB}" dt="2021-08-29T09:46:41.814" v="152" actId="20577"/>
        <pc:sldMkLst>
          <pc:docMk/>
          <pc:sldMk cId="2353773588" sldId="259"/>
        </pc:sldMkLst>
        <pc:spChg chg="mod">
          <ac:chgData name="Radhika" userId="142455b20ecb10ce" providerId="LiveId" clId="{9B38EC66-EC91-48D0-82C5-4FEE410906FB}" dt="2021-08-27T10:22:19.801" v="20" actId="122"/>
          <ac:spMkLst>
            <pc:docMk/>
            <pc:sldMk cId="2353773588" sldId="259"/>
            <ac:spMk id="2" creationId="{07DFC8B9-5E3B-467A-A0CF-35F4A83C739C}"/>
          </ac:spMkLst>
        </pc:spChg>
        <pc:graphicFrameChg chg="modGraphic">
          <ac:chgData name="Radhika" userId="142455b20ecb10ce" providerId="LiveId" clId="{9B38EC66-EC91-48D0-82C5-4FEE410906FB}" dt="2021-08-29T09:46:41.814" v="152" actId="20577"/>
          <ac:graphicFrameMkLst>
            <pc:docMk/>
            <pc:sldMk cId="2353773588" sldId="259"/>
            <ac:graphicFrameMk id="4" creationId="{FF33A65B-CFDC-45D7-B043-3DF23771DFA2}"/>
          </ac:graphicFrameMkLst>
        </pc:graphicFrameChg>
      </pc:sldChg>
      <pc:sldChg chg="modSp mod">
        <pc:chgData name="Radhika" userId="142455b20ecb10ce" providerId="LiveId" clId="{9B38EC66-EC91-48D0-82C5-4FEE410906FB}" dt="2021-08-29T09:47:11.752" v="154" actId="20577"/>
        <pc:sldMkLst>
          <pc:docMk/>
          <pc:sldMk cId="2232119115" sldId="260"/>
        </pc:sldMkLst>
        <pc:spChg chg="mod">
          <ac:chgData name="Radhika" userId="142455b20ecb10ce" providerId="LiveId" clId="{9B38EC66-EC91-48D0-82C5-4FEE410906FB}" dt="2021-08-27T10:22:29.989" v="21" actId="122"/>
          <ac:spMkLst>
            <pc:docMk/>
            <pc:sldMk cId="2232119115" sldId="260"/>
            <ac:spMk id="6" creationId="{C05771D1-71C0-42D8-99F5-C6484C5671E8}"/>
          </ac:spMkLst>
        </pc:spChg>
        <pc:graphicFrameChg chg="modGraphic">
          <ac:chgData name="Radhika" userId="142455b20ecb10ce" providerId="LiveId" clId="{9B38EC66-EC91-48D0-82C5-4FEE410906FB}" dt="2021-08-29T09:47:11.752" v="154" actId="20577"/>
          <ac:graphicFrameMkLst>
            <pc:docMk/>
            <pc:sldMk cId="2232119115" sldId="260"/>
            <ac:graphicFrameMk id="2" creationId="{C6DED2F8-129A-4B62-BC59-60C6947961F7}"/>
          </ac:graphicFrameMkLst>
        </pc:graphicFrameChg>
      </pc:sldChg>
      <pc:sldChg chg="modSp mod">
        <pc:chgData name="Radhika" userId="142455b20ecb10ce" providerId="LiveId" clId="{9B38EC66-EC91-48D0-82C5-4FEE410906FB}" dt="2021-08-27T10:25:07.651" v="43" actId="403"/>
        <pc:sldMkLst>
          <pc:docMk/>
          <pc:sldMk cId="2275309960" sldId="262"/>
        </pc:sldMkLst>
        <pc:spChg chg="mod">
          <ac:chgData name="Radhika" userId="142455b20ecb10ce" providerId="LiveId" clId="{9B38EC66-EC91-48D0-82C5-4FEE410906FB}" dt="2021-08-27T10:23:50.661" v="36" actId="122"/>
          <ac:spMkLst>
            <pc:docMk/>
            <pc:sldMk cId="2275309960" sldId="262"/>
            <ac:spMk id="2" creationId="{2FB8EB38-5FFE-40B6-B60A-F02FC6CEBB1C}"/>
          </ac:spMkLst>
        </pc:spChg>
        <pc:spChg chg="mod">
          <ac:chgData name="Radhika" userId="142455b20ecb10ce" providerId="LiveId" clId="{9B38EC66-EC91-48D0-82C5-4FEE410906FB}" dt="2021-08-27T10:25:07.651" v="43" actId="403"/>
          <ac:spMkLst>
            <pc:docMk/>
            <pc:sldMk cId="2275309960" sldId="262"/>
            <ac:spMk id="3" creationId="{D6658002-FC59-4740-A47D-ED7EE0547CFB}"/>
          </ac:spMkLst>
        </pc:spChg>
      </pc:sldChg>
      <pc:sldChg chg="modSp mod">
        <pc:chgData name="Radhika" userId="142455b20ecb10ce" providerId="LiveId" clId="{9B38EC66-EC91-48D0-82C5-4FEE410906FB}" dt="2021-08-27T10:21:13.282" v="14" actId="122"/>
        <pc:sldMkLst>
          <pc:docMk/>
          <pc:sldMk cId="1464042233" sldId="263"/>
        </pc:sldMkLst>
        <pc:spChg chg="mod">
          <ac:chgData name="Radhika" userId="142455b20ecb10ce" providerId="LiveId" clId="{9B38EC66-EC91-48D0-82C5-4FEE410906FB}" dt="2021-08-27T10:21:13.282" v="14" actId="122"/>
          <ac:spMkLst>
            <pc:docMk/>
            <pc:sldMk cId="1464042233" sldId="263"/>
            <ac:spMk id="2" creationId="{86F532D6-032C-49E8-9AED-215F0FC7B339}"/>
          </ac:spMkLst>
        </pc:spChg>
      </pc:sldChg>
      <pc:sldChg chg="modSp mod">
        <pc:chgData name="Radhika" userId="142455b20ecb10ce" providerId="LiveId" clId="{9B38EC66-EC91-48D0-82C5-4FEE410906FB}" dt="2021-08-27T10:24:14.132" v="37" actId="122"/>
        <pc:sldMkLst>
          <pc:docMk/>
          <pc:sldMk cId="3989291583" sldId="264"/>
        </pc:sldMkLst>
        <pc:spChg chg="mod">
          <ac:chgData name="Radhika" userId="142455b20ecb10ce" providerId="LiveId" clId="{9B38EC66-EC91-48D0-82C5-4FEE410906FB}" dt="2021-08-27T10:24:14.132" v="37" actId="122"/>
          <ac:spMkLst>
            <pc:docMk/>
            <pc:sldMk cId="3989291583" sldId="264"/>
            <ac:spMk id="2" creationId="{88C04AC5-9505-4E8D-B5FB-5B348678E862}"/>
          </ac:spMkLst>
        </pc:spChg>
      </pc:sldChg>
      <pc:sldChg chg="modSp mod">
        <pc:chgData name="Radhika" userId="142455b20ecb10ce" providerId="LiveId" clId="{9B38EC66-EC91-48D0-82C5-4FEE410906FB}" dt="2021-08-27T10:24:29.172" v="40" actId="20577"/>
        <pc:sldMkLst>
          <pc:docMk/>
          <pc:sldMk cId="2422749911" sldId="265"/>
        </pc:sldMkLst>
        <pc:spChg chg="mod">
          <ac:chgData name="Radhika" userId="142455b20ecb10ce" providerId="LiveId" clId="{9B38EC66-EC91-48D0-82C5-4FEE410906FB}" dt="2021-08-27T10:24:29.172" v="40" actId="20577"/>
          <ac:spMkLst>
            <pc:docMk/>
            <pc:sldMk cId="2422749911" sldId="265"/>
            <ac:spMk id="2" creationId="{0AC78341-60E9-4626-B27A-3F34FD5353CB}"/>
          </ac:spMkLst>
        </pc:spChg>
      </pc:sldChg>
      <pc:sldChg chg="modSp mod">
        <pc:chgData name="Radhika" userId="142455b20ecb10ce" providerId="LiveId" clId="{9B38EC66-EC91-48D0-82C5-4FEE410906FB}" dt="2021-08-27T10:21:43.468" v="17" actId="122"/>
        <pc:sldMkLst>
          <pc:docMk/>
          <pc:sldMk cId="738520600" sldId="266"/>
        </pc:sldMkLst>
        <pc:spChg chg="mod">
          <ac:chgData name="Radhika" userId="142455b20ecb10ce" providerId="LiveId" clId="{9B38EC66-EC91-48D0-82C5-4FEE410906FB}" dt="2021-08-27T10:21:43.468" v="17" actId="122"/>
          <ac:spMkLst>
            <pc:docMk/>
            <pc:sldMk cId="738520600" sldId="266"/>
            <ac:spMk id="2" creationId="{C9DB3D69-140E-4DA0-9828-51F7B63973B4}"/>
          </ac:spMkLst>
        </pc:spChg>
      </pc:sldChg>
      <pc:sldChg chg="modSp mod">
        <pc:chgData name="Radhika" userId="142455b20ecb10ce" providerId="LiveId" clId="{9B38EC66-EC91-48D0-82C5-4FEE410906FB}" dt="2021-08-27T10:21:59.725" v="18" actId="122"/>
        <pc:sldMkLst>
          <pc:docMk/>
          <pc:sldMk cId="927973714" sldId="267"/>
        </pc:sldMkLst>
        <pc:spChg chg="mod">
          <ac:chgData name="Radhika" userId="142455b20ecb10ce" providerId="LiveId" clId="{9B38EC66-EC91-48D0-82C5-4FEE410906FB}" dt="2021-08-27T10:21:59.725" v="18" actId="122"/>
          <ac:spMkLst>
            <pc:docMk/>
            <pc:sldMk cId="927973714" sldId="267"/>
            <ac:spMk id="2" creationId="{27CA1F73-87BE-4444-AE64-5175CD16D90E}"/>
          </ac:spMkLst>
        </pc:spChg>
      </pc:sldChg>
      <pc:sldChg chg="modSp mod">
        <pc:chgData name="Radhika" userId="142455b20ecb10ce" providerId="LiveId" clId="{9B38EC66-EC91-48D0-82C5-4FEE410906FB}" dt="2021-08-27T10:21:35.214" v="16" actId="122"/>
        <pc:sldMkLst>
          <pc:docMk/>
          <pc:sldMk cId="4204617625" sldId="268"/>
        </pc:sldMkLst>
        <pc:spChg chg="mod">
          <ac:chgData name="Radhika" userId="142455b20ecb10ce" providerId="LiveId" clId="{9B38EC66-EC91-48D0-82C5-4FEE410906FB}" dt="2021-08-27T10:21:35.214" v="16" actId="122"/>
          <ac:spMkLst>
            <pc:docMk/>
            <pc:sldMk cId="4204617625" sldId="268"/>
            <ac:spMk id="2" creationId="{5989977C-4A58-4920-97E1-88E069660901}"/>
          </ac:spMkLst>
        </pc:spChg>
      </pc:sldChg>
      <pc:sldChg chg="modSp">
        <pc:chgData name="Radhika" userId="142455b20ecb10ce" providerId="LiveId" clId="{9B38EC66-EC91-48D0-82C5-4FEE410906FB}" dt="2021-08-27T10:20:13.259" v="10"/>
        <pc:sldMkLst>
          <pc:docMk/>
          <pc:sldMk cId="1346041947" sldId="269"/>
        </pc:sldMkLst>
        <pc:spChg chg="mod">
          <ac:chgData name="Radhika" userId="142455b20ecb10ce" providerId="LiveId" clId="{9B38EC66-EC91-48D0-82C5-4FEE410906FB}" dt="2021-08-27T10:20:13.259" v="10"/>
          <ac:spMkLst>
            <pc:docMk/>
            <pc:sldMk cId="1346041947" sldId="269"/>
            <ac:spMk id="2" creationId="{ED723524-42DF-4E60-A174-BF195324D861}"/>
          </ac:spMkLst>
        </pc:spChg>
      </pc:sldChg>
      <pc:sldChg chg="modSp mod">
        <pc:chgData name="Radhika" userId="142455b20ecb10ce" providerId="LiveId" clId="{9B38EC66-EC91-48D0-82C5-4FEE410906FB}" dt="2021-08-27T10:24:42.278" v="41" actId="122"/>
        <pc:sldMkLst>
          <pc:docMk/>
          <pc:sldMk cId="2054756575" sldId="271"/>
        </pc:sldMkLst>
        <pc:spChg chg="mod">
          <ac:chgData name="Radhika" userId="142455b20ecb10ce" providerId="LiveId" clId="{9B38EC66-EC91-48D0-82C5-4FEE410906FB}" dt="2021-08-27T10:24:42.278" v="41" actId="122"/>
          <ac:spMkLst>
            <pc:docMk/>
            <pc:sldMk cId="2054756575" sldId="271"/>
            <ac:spMk id="2" creationId="{EA8176A8-B0FB-4DB2-B2E8-EC5F075F3F34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6787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65010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290270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593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28131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74949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7909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92037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74079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05259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0934366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71144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4600567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27641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410944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30699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9/20/2021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8629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  <p:sldLayoutId id="2147483708" r:id="rId12"/>
    <p:sldLayoutId id="2147483709" r:id="rId13"/>
    <p:sldLayoutId id="2147483710" r:id="rId14"/>
    <p:sldLayoutId id="2147483711" r:id="rId15"/>
    <p:sldLayoutId id="2147483712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3904B78-0F57-40C5-8111-E8158699D21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07066" y="1063414"/>
            <a:ext cx="8642773" cy="1646302"/>
          </a:xfrm>
        </p:spPr>
        <p:txBody>
          <a:bodyPr/>
          <a:lstStyle/>
          <a:p>
            <a:pPr algn="ctr"/>
            <a:r>
              <a:rPr lang="en-IN" dirty="0"/>
              <a:t>TET –General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EAA4279F-062C-47E3-8295-BBFD9A62416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649307" y="3177073"/>
            <a:ext cx="7766936" cy="1096899"/>
          </a:xfrm>
        </p:spPr>
        <p:txBody>
          <a:bodyPr>
            <a:normAutofit lnSpcReduction="10000"/>
          </a:bodyPr>
          <a:lstStyle/>
          <a:p>
            <a:r>
              <a:rPr lang="en-IN" dirty="0" err="1"/>
              <a:t>Dr.</a:t>
            </a:r>
            <a:r>
              <a:rPr lang="en-IN" dirty="0"/>
              <a:t> Sangita Shirode</a:t>
            </a:r>
          </a:p>
          <a:p>
            <a:r>
              <a:rPr lang="en-IN" dirty="0"/>
              <a:t>Associate Professor</a:t>
            </a:r>
          </a:p>
          <a:p>
            <a:r>
              <a:rPr lang="en-IN" dirty="0"/>
              <a:t>S.N.D.T. College of Education, Pune</a:t>
            </a:r>
          </a:p>
        </p:txBody>
      </p:sp>
    </p:spTree>
    <p:extLst>
      <p:ext uri="{BB962C8B-B14F-4D97-AF65-F5344CB8AC3E}">
        <p14:creationId xmlns:p14="http://schemas.microsoft.com/office/powerpoint/2010/main" val="352385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A3B0D92-AFDE-4060-B76C-CE5F4BDAAB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736283"/>
            <a:ext cx="9144000" cy="863917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/>
              <a:t>General Instructions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D7DA45-4C92-43CE-B8CB-28D27BCBB52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30960" y="1747678"/>
            <a:ext cx="9144000" cy="4795362"/>
          </a:xfrm>
        </p:spPr>
        <p:txBody>
          <a:bodyPr>
            <a:normAutofit fontScale="70000" lnSpcReduction="20000"/>
          </a:bodyPr>
          <a:lstStyle/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There will be paper-I and paper-II exams for this post.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There will be given 5 subjects in the paper-I exam.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There will be given 4 subjects in the paper-II exam.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There will be given 150 minutes for both exams.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All questions will be of multiple choice type.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This exam will be based on the 12th class.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A total of 150 questions will be given in the exam.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150 marks will be given for the paper-I and paper-II exams.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You will be awarded 1 mark for answering correctly.</a:t>
            </a:r>
          </a:p>
          <a:p>
            <a:pPr marL="342900" indent="-342900" algn="just">
              <a:buFont typeface="Wingdings" panose="05000000000000000000" pitchFamily="2" charset="2"/>
              <a:buChar char="v"/>
            </a:pPr>
            <a:r>
              <a:rPr lang="en-US" sz="3800" b="0" i="0" dirty="0">
                <a:solidFill>
                  <a:srgbClr val="222222"/>
                </a:solidFill>
                <a:effectLst/>
                <a:latin typeface="-apple-system"/>
              </a:rPr>
              <a:t>If you do not answer any questions, you will be given 0 marks.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349879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D723524-42DF-4E60-A174-BF195324D8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r-IN" sz="4800" b="1" i="0" dirty="0">
                <a:solidFill>
                  <a:srgbClr val="333333"/>
                </a:solidFill>
                <a:effectLst/>
                <a:latin typeface="Helvetica Neue"/>
              </a:rPr>
              <a:t>पेपर (१) (इ. १ ली ते इ. ५ वी – प्राथमिक स्तर)</a:t>
            </a:r>
            <a:endParaRPr lang="en-IN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545F354-5498-4130-B87D-889BFCD89025}"/>
              </a:ext>
            </a:extLst>
          </p:cNvPr>
          <p:cNvSpPr txBox="1"/>
          <p:nvPr/>
        </p:nvSpPr>
        <p:spPr>
          <a:xfrm>
            <a:off x="3637280" y="397585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mr-IN" sz="2800" b="1" i="0" dirty="0">
                <a:solidFill>
                  <a:srgbClr val="333333"/>
                </a:solidFill>
                <a:effectLst/>
                <a:latin typeface="Helvetica Neue"/>
              </a:rPr>
              <a:t>१०/१०/२०२१ वेळ स. १०:३० ते दु १३:००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346041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DFC8B9-5E3B-467A-A0CF-35F4A83C7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280" y="568643"/>
            <a:ext cx="9144000" cy="736917"/>
          </a:xfrm>
        </p:spPr>
        <p:txBody>
          <a:bodyPr>
            <a:normAutofit fontScale="90000"/>
          </a:bodyPr>
          <a:lstStyle/>
          <a:p>
            <a:pPr algn="l"/>
            <a:r>
              <a:rPr lang="en-IN" dirty="0"/>
              <a:t>Paper I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FF33A65B-CFDC-45D7-B043-3DF23771D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6798122"/>
              </p:ext>
            </p:extLst>
          </p:nvPr>
        </p:nvGraphicFramePr>
        <p:xfrm>
          <a:off x="2032000" y="1959186"/>
          <a:ext cx="8128000" cy="3449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6880">
                  <a:extLst>
                    <a:ext uri="{9D8B030D-6E8A-4147-A177-3AD203B41FA5}">
                      <a16:colId xmlns:a16="http://schemas.microsoft.com/office/drawing/2014/main" xmlns="" val="3117122135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xmlns="" val="1540581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17263718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19686826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772581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240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 dirty="0">
                          <a:effectLst/>
                        </a:rPr>
                        <a:t>Subject</a:t>
                      </a:r>
                      <a:endParaRPr lang="en-IN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>
                          <a:effectLst/>
                        </a:rPr>
                        <a:t>Total Ques</a:t>
                      </a:r>
                      <a:endParaRPr lang="en-IN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>
                          <a:effectLst/>
                        </a:rPr>
                        <a:t>Total Marks</a:t>
                      </a:r>
                      <a:endParaRPr lang="en-IN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>
                          <a:effectLst/>
                        </a:rPr>
                        <a:t>Time Duration</a:t>
                      </a:r>
                      <a:endParaRPr lang="en-IN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27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Child Development &amp; Pedagogy</a:t>
                      </a:r>
                    </a:p>
                  </a:txBody>
                  <a:tcPr marL="50800" marR="50800" marT="50800" marB="5080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150</a:t>
                      </a:r>
                    </a:p>
                  </a:txBody>
                  <a:tcPr marL="50800" marR="50800" marT="50800" marB="5080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150</a:t>
                      </a:r>
                    </a:p>
                  </a:txBody>
                  <a:tcPr marL="50800" marR="50800" marT="50800" marB="50800" anchor="ctr"/>
                </a:tc>
                <a:tc rowSpan="5"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150 min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442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Language-I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858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Language-II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244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Mathematics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517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 dirty="0">
                          <a:effectLst/>
                        </a:rPr>
                        <a:t>Environment Studies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1169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6542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6F532D6-032C-49E8-9AED-215F0FC7B33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280" y="447040"/>
            <a:ext cx="9042400" cy="792480"/>
          </a:xfrm>
        </p:spPr>
        <p:txBody>
          <a:bodyPr>
            <a:normAutofit fontScale="90000"/>
          </a:bodyPr>
          <a:lstStyle/>
          <a:p>
            <a:pPr algn="ctr"/>
            <a:r>
              <a:rPr lang="en-IN" sz="3600" dirty="0"/>
              <a:t>Paper I Syllabus Marking Scheme</a:t>
            </a:r>
            <a:br>
              <a:rPr lang="en-IN" sz="3600" dirty="0"/>
            </a:br>
            <a:r>
              <a:rPr lang="en-US" sz="2800" b="0" i="0" u="sng" dirty="0">
                <a:solidFill>
                  <a:srgbClr val="444444"/>
                </a:solidFill>
                <a:effectLst/>
                <a:latin typeface="ubuntu"/>
              </a:rPr>
              <a:t>Paper 1 Exam Pattern (Class I to V)</a:t>
            </a:r>
            <a:endParaRPr lang="en-IN" sz="3600" dirty="0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6EFA81A8-BD53-4E2B-8130-4313E20C6D0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7264980"/>
              </p:ext>
            </p:extLst>
          </p:nvPr>
        </p:nvGraphicFramePr>
        <p:xfrm>
          <a:off x="2032000" y="2538306"/>
          <a:ext cx="8128000" cy="3403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xmlns="" val="188848163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56310037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321868950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149471969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17256828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 fontAlgn="base"/>
                      <a:r>
                        <a:rPr lang="en-IN" b="1" i="1" u="sng" dirty="0" err="1">
                          <a:effectLst/>
                        </a:rPr>
                        <a:t>Sr.No</a:t>
                      </a:r>
                      <a:endParaRPr lang="en-IN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IN" b="1" i="1" u="sng">
                          <a:effectLst/>
                        </a:rPr>
                        <a:t>Subjects</a:t>
                      </a:r>
                      <a:endParaRPr lang="en-IN" b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IN" b="1" i="1" u="sng">
                          <a:effectLst/>
                        </a:rPr>
                        <a:t>Questions</a:t>
                      </a:r>
                      <a:endParaRPr lang="en-IN" b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ctr" fontAlgn="base"/>
                      <a:r>
                        <a:rPr lang="en-IN" b="1" i="1" u="sng">
                          <a:effectLst/>
                        </a:rPr>
                        <a:t>Marks</a:t>
                      </a:r>
                      <a:endParaRPr lang="en-IN" b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539479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1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Child Development and Pedagogy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99301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2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Language – I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01384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Language -II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02632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4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Mathematics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803242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5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Environmental Studies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448661419"/>
                  </a:ext>
                </a:extLst>
              </a:tr>
              <a:tr h="370840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Total</a:t>
                      </a:r>
                    </a:p>
                  </a:txBody>
                  <a:tcPr marL="88900" marR="88900" marT="44450" marB="4445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>
                          <a:effectLst/>
                        </a:rPr>
                        <a:t>150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b="0" dirty="0">
                          <a:effectLst/>
                        </a:rPr>
                        <a:t>150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6597725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6404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989977C-4A58-4920-97E1-88E0696609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685483"/>
            <a:ext cx="9144000" cy="828357"/>
          </a:xfrm>
        </p:spPr>
        <p:txBody>
          <a:bodyPr/>
          <a:lstStyle/>
          <a:p>
            <a:pPr algn="ctr"/>
            <a:r>
              <a:rPr lang="mr-IN" sz="3600" i="0" dirty="0">
                <a:solidFill>
                  <a:srgbClr val="333333"/>
                </a:solidFill>
                <a:effectLst/>
                <a:latin typeface="Helvetica Neue"/>
              </a:rPr>
              <a:t>बालमानसशास्त्र व अध्यापनशास्त्र </a:t>
            </a:r>
            <a:endParaRPr lang="en-IN" sz="36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EBE66211-FD44-4640-8897-ED1BC91B1D24}"/>
              </a:ext>
            </a:extLst>
          </p:cNvPr>
          <p:cNvSpPr txBox="1"/>
          <p:nvPr/>
        </p:nvSpPr>
        <p:spPr>
          <a:xfrm>
            <a:off x="335280" y="1720840"/>
            <a:ext cx="10932160" cy="452431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येणारे प्रश्न</a:t>
            </a:r>
            <a:r>
              <a:rPr lang="en-IN" sz="2400" b="0" i="0" dirty="0">
                <a:solidFill>
                  <a:srgbClr val="333333"/>
                </a:solidFill>
                <a:effectLst/>
                <a:latin typeface="Helvetica Neue"/>
              </a:rPr>
              <a:t> :</a:t>
            </a: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शैक्षणिक मानसशास्त्र यासंबंधी व ६ ते ११ वर्षे वयोगटाच्या विद्यार्थ्याच्या अध्ययन-अध्यापन प्रक्रियेसंबंधी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विशेष गरजा असणारी बालके, त्यांची गुणवैशिष्ट्ये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शालेय आंतरक्रिया 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उत्तम शिक्षकाची गुणवैशिष्ट्ये 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विविध विषयांच्या अध्यापन पध्दती 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मूल्यमापन पध्दती 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endParaRPr lang="en-IN" sz="2400" dirty="0">
              <a:solidFill>
                <a:srgbClr val="333333"/>
              </a:solidFill>
              <a:latin typeface="Helvetica Neue"/>
            </a:endParaRPr>
          </a:p>
          <a:p>
            <a:r>
              <a:rPr lang="mr-IN" sz="2400" i="0" dirty="0">
                <a:solidFill>
                  <a:srgbClr val="333333"/>
                </a:solidFill>
                <a:effectLst/>
                <a:latin typeface="Helvetica Neue"/>
              </a:rPr>
              <a:t>या विषयासाठी </a:t>
            </a:r>
            <a:r>
              <a:rPr lang="mr-IN" sz="2400" b="1" i="0" dirty="0">
                <a:solidFill>
                  <a:srgbClr val="333333"/>
                </a:solidFill>
                <a:effectLst/>
                <a:latin typeface="Helvetica Neue"/>
              </a:rPr>
              <a:t>अध्यापन शिक्षण पदविका अभ्यासक्रमावर</a:t>
            </a:r>
            <a:r>
              <a:rPr lang="en-IN" sz="2400" b="1" i="0" dirty="0">
                <a:solidFill>
                  <a:srgbClr val="333333"/>
                </a:solidFill>
                <a:effectLst/>
                <a:latin typeface="Helvetica Neue"/>
              </a:rPr>
              <a:t> (D.Ed.)</a:t>
            </a:r>
            <a:r>
              <a:rPr lang="mr-IN" sz="2400" b="1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mr-IN" sz="2400" i="0" dirty="0">
                <a:solidFill>
                  <a:srgbClr val="333333"/>
                </a:solidFill>
                <a:effectLst/>
                <a:latin typeface="Helvetica Neue"/>
              </a:rPr>
              <a:t>आधारीत सध्या राज्यात सुरु असलेला विहित पाठ्यक्रम लागू राहील.</a:t>
            </a:r>
            <a:r>
              <a:rPr lang="mr-IN" sz="2400" dirty="0"/>
              <a:t/>
            </a:r>
            <a:br>
              <a:rPr lang="mr-IN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20461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C9DB3D69-140E-4DA0-9828-51F7B63973B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097280" y="258763"/>
            <a:ext cx="9144000" cy="828357"/>
          </a:xfrm>
        </p:spPr>
        <p:txBody>
          <a:bodyPr/>
          <a:lstStyle/>
          <a:p>
            <a:pPr algn="ctr"/>
            <a:r>
              <a:rPr lang="mr-IN" sz="4000" b="0" i="0" dirty="0">
                <a:solidFill>
                  <a:srgbClr val="333333"/>
                </a:solidFill>
                <a:effectLst/>
                <a:latin typeface="Helvetica Neue"/>
              </a:rPr>
              <a:t>गणित</a:t>
            </a:r>
            <a:endParaRPr lang="en-IN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6ACB9A6-5DEA-4E34-975E-F7728EC4AE47}"/>
              </a:ext>
            </a:extLst>
          </p:cNvPr>
          <p:cNvSpPr txBox="1"/>
          <p:nvPr/>
        </p:nvSpPr>
        <p:spPr>
          <a:xfrm>
            <a:off x="843280" y="2362538"/>
            <a:ext cx="9398000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गणित विषयाशी संबंधित प्रश्न हे गणितातील </a:t>
            </a:r>
            <a:r>
              <a:rPr lang="mr-IN" sz="2800" b="1" i="0" dirty="0">
                <a:solidFill>
                  <a:srgbClr val="333333"/>
                </a:solidFill>
                <a:effectLst/>
                <a:latin typeface="Helvetica Neue"/>
              </a:rPr>
              <a:t>मुलभूत संबोध, तार्किकता, समस्या निराकरण व गणित विषयाचे अध्यापनशास्त्रीय ज्ञान</a:t>
            </a: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 या मुद्द्यांवर आधारीत असतील.</a:t>
            </a:r>
            <a:r>
              <a:rPr lang="mr-IN" sz="2800" dirty="0"/>
              <a:t/>
            </a:r>
            <a:br>
              <a:rPr lang="mr-IN" sz="2800" dirty="0"/>
            </a:br>
            <a:r>
              <a:rPr lang="mr-IN" sz="2800" dirty="0"/>
              <a:t/>
            </a:r>
            <a:br>
              <a:rPr lang="mr-IN" sz="2800" dirty="0"/>
            </a:b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गणित विषयाची व्याप्ती इ. १ ली ते इ. ५ वी च्या प्रचलित अभ्यासक्रमावरील असेल.</a:t>
            </a:r>
            <a:r>
              <a:rPr lang="mr-IN" sz="2800" dirty="0"/>
              <a:t/>
            </a:r>
            <a:br>
              <a:rPr lang="mr-IN" sz="2800" dirty="0"/>
            </a:b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38520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7CA1F73-87BE-4444-AE64-5175CD16D90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41120" y="573723"/>
            <a:ext cx="9144000" cy="818197"/>
          </a:xfrm>
        </p:spPr>
        <p:txBody>
          <a:bodyPr/>
          <a:lstStyle/>
          <a:p>
            <a:pPr algn="ctr"/>
            <a:r>
              <a:rPr lang="mr-IN" sz="4000" b="0" i="0" dirty="0">
                <a:solidFill>
                  <a:srgbClr val="333333"/>
                </a:solidFill>
                <a:effectLst/>
                <a:latin typeface="Helvetica Neue"/>
              </a:rPr>
              <a:t>परिसर अभ्यास</a:t>
            </a:r>
            <a:endParaRPr lang="en-IN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33D96290-2587-45CB-B2DA-B3F78E6BDAFC}"/>
              </a:ext>
            </a:extLst>
          </p:cNvPr>
          <p:cNvSpPr txBox="1"/>
          <p:nvPr/>
        </p:nvSpPr>
        <p:spPr>
          <a:xfrm>
            <a:off x="762000" y="1804243"/>
            <a:ext cx="9723120" cy="5509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000" b="0" i="0" dirty="0">
                <a:solidFill>
                  <a:srgbClr val="333333"/>
                </a:solidFill>
                <a:effectLst/>
                <a:latin typeface="Helvetica Neue"/>
              </a:rPr>
              <a:t>परिसर अभ्यास विषयाशी संबंधित प्रश्न हे इतिहास, नागरिकशास्त्र, भूगोल, सामान्य विज्ञान, पर्यावरण या विषयातील </a:t>
            </a:r>
            <a:r>
              <a:rPr lang="mr-IN" sz="2000" b="1" i="0" dirty="0">
                <a:solidFill>
                  <a:srgbClr val="333333"/>
                </a:solidFill>
                <a:effectLst/>
                <a:latin typeface="Helvetica Neue"/>
              </a:rPr>
              <a:t>मुलभूत संबोध </a:t>
            </a:r>
            <a:r>
              <a:rPr lang="mr-IN" sz="2000" b="0" i="0" dirty="0">
                <a:solidFill>
                  <a:srgbClr val="333333"/>
                </a:solidFill>
                <a:effectLst/>
                <a:latin typeface="Helvetica Neue"/>
              </a:rPr>
              <a:t>व या विषयाचे </a:t>
            </a:r>
            <a:r>
              <a:rPr lang="mr-IN" sz="2000" b="1" i="0" dirty="0">
                <a:solidFill>
                  <a:srgbClr val="333333"/>
                </a:solidFill>
                <a:effectLst/>
                <a:latin typeface="Helvetica Neue"/>
              </a:rPr>
              <a:t>अध्यापनशास्त्रीय ज्ञान </a:t>
            </a:r>
            <a:r>
              <a:rPr lang="mr-IN" sz="2000" b="0" i="0" dirty="0">
                <a:solidFill>
                  <a:srgbClr val="333333"/>
                </a:solidFill>
                <a:effectLst/>
                <a:latin typeface="Helvetica Neue"/>
              </a:rPr>
              <a:t>या मुद्द्यांवर आधारीत असतील.</a:t>
            </a:r>
            <a:endParaRPr lang="en-IN" sz="20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000" dirty="0">
                <a:solidFill>
                  <a:srgbClr val="333333"/>
                </a:solidFill>
                <a:latin typeface="Helvetica Neue"/>
              </a:rPr>
              <a:t>परिसर अभ्यासाची व्याप्ती इ. १ ली ते ५ वी च्या प्रचलित अभ्यासक्रमानुसार असेल. </a:t>
            </a:r>
            <a:r>
              <a:rPr lang="mr-IN" sz="2000" dirty="0"/>
              <a:t/>
            </a:r>
            <a:br>
              <a:rPr lang="mr-IN" sz="2000" dirty="0"/>
            </a:br>
            <a:r>
              <a:rPr lang="mr-IN" sz="2000" dirty="0"/>
              <a:t/>
            </a:r>
            <a:br>
              <a:rPr lang="mr-IN" sz="2000" dirty="0"/>
            </a:br>
            <a:r>
              <a:rPr lang="en-IN" sz="2000" dirty="0"/>
              <a:t>(</a:t>
            </a:r>
            <a:r>
              <a:rPr lang="en-IN" sz="20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mr-IN" sz="2000" b="0" i="0" dirty="0">
                <a:solidFill>
                  <a:srgbClr val="333333"/>
                </a:solidFill>
                <a:effectLst/>
                <a:latin typeface="Helvetica Neue"/>
              </a:rPr>
              <a:t>मात्र पुनर्रचित प्राथमिक शिक्षण अभ्यासक्रम-२०१२ मध्ये इ. १ ली व इ. २ री ला स्वतंत्रपणे </a:t>
            </a:r>
            <a:r>
              <a:rPr lang="en-IN" sz="2000" b="0" i="0" dirty="0">
                <a:solidFill>
                  <a:srgbClr val="333333"/>
                </a:solidFill>
                <a:effectLst/>
                <a:latin typeface="Helvetica Neue"/>
              </a:rPr>
              <a:t>     </a:t>
            </a:r>
            <a:r>
              <a:rPr lang="mr-IN" sz="2000" b="0" i="0" dirty="0">
                <a:solidFill>
                  <a:srgbClr val="333333"/>
                </a:solidFill>
                <a:effectLst/>
                <a:latin typeface="Helvetica Neue"/>
              </a:rPr>
              <a:t>परिसर अभ्यास हा विषय नाही. परिसर अभ्यास हा विषय प्रथम भाषा व गणित या विषयामध्ये एकात्मिक पध्दतीने समाविष्ट केलेला आहे. </a:t>
            </a:r>
            <a:r>
              <a:rPr lang="en-IN" sz="2000" b="0" i="0" dirty="0">
                <a:solidFill>
                  <a:srgbClr val="333333"/>
                </a:solidFill>
                <a:effectLst/>
                <a:latin typeface="Helvetica Neue"/>
              </a:rPr>
              <a:t>)</a:t>
            </a:r>
          </a:p>
          <a:p>
            <a:endParaRPr lang="en-IN" sz="20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000" b="0" i="0" dirty="0">
                <a:solidFill>
                  <a:srgbClr val="333333"/>
                </a:solidFill>
                <a:effectLst/>
                <a:latin typeface="Helvetica Neue"/>
              </a:rPr>
              <a:t>इ ३ री ते इ. ५ वी चा प्राथमिक शिक्षण अभ्यासक्रम २००४ मधील इतिहास, नागरिकशास्त्र, भूगोल, सामान्य विज्ञान या विषयांचा पाठ्यक्रम लागू राहील.</a:t>
            </a:r>
            <a:r>
              <a:rPr lang="mr-IN" sz="2000" dirty="0"/>
              <a:t/>
            </a:r>
            <a:br>
              <a:rPr lang="mr-IN" sz="2000" dirty="0"/>
            </a:br>
            <a:r>
              <a:rPr lang="mr-IN" sz="2000" dirty="0"/>
              <a:t/>
            </a:r>
            <a:br>
              <a:rPr lang="mr-IN" sz="2000" dirty="0"/>
            </a:br>
            <a:r>
              <a:rPr lang="mr-IN" sz="2400" b="1" i="0" dirty="0">
                <a:solidFill>
                  <a:srgbClr val="333333"/>
                </a:solidFill>
                <a:effectLst/>
                <a:latin typeface="Helvetica Neue"/>
              </a:rPr>
              <a:t>काठिण्य पातळी :- वरील सर्व विषयांच्या इयत्ता १ ली ते ५ वी च्या अभ्यासक्रमातील घटकावर, माध्यमिक शालांत परीक्षेच्या काठिण्य पातळीचे प्रश्न असतील.</a:t>
            </a:r>
            <a:r>
              <a:rPr lang="mr-IN" sz="2400" b="1" dirty="0"/>
              <a:t/>
            </a:r>
            <a:br>
              <a:rPr lang="mr-IN" sz="2400" b="1" dirty="0"/>
            </a:br>
            <a:endParaRPr lang="en-IN" sz="2000" b="1" dirty="0"/>
          </a:p>
        </p:txBody>
      </p:sp>
    </p:spTree>
    <p:extLst>
      <p:ext uri="{BB962C8B-B14F-4D97-AF65-F5344CB8AC3E}">
        <p14:creationId xmlns:p14="http://schemas.microsoft.com/office/powerpoint/2010/main" val="92797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63736B9F-A63A-417E-93B4-CCE6583C0709}"/>
              </a:ext>
            </a:extLst>
          </p:cNvPr>
          <p:cNvSpPr txBox="1"/>
          <p:nvPr/>
        </p:nvSpPr>
        <p:spPr>
          <a:xfrm>
            <a:off x="1534160" y="1967915"/>
            <a:ext cx="1029208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sz="4800" b="1" i="0" dirty="0">
                <a:solidFill>
                  <a:srgbClr val="333333"/>
                </a:solidFill>
                <a:effectLst/>
                <a:latin typeface="Helvetica Neue"/>
              </a:rPr>
              <a:t>पेपर(२) (इ. ६ वी ते ८ वी – उच्च प्राथमिक स्तर)</a:t>
            </a:r>
            <a:br>
              <a:rPr lang="mr-IN" sz="4800" b="1" i="0" dirty="0">
                <a:solidFill>
                  <a:srgbClr val="333333"/>
                </a:solidFill>
                <a:effectLst/>
                <a:latin typeface="Helvetica Neue"/>
              </a:rPr>
            </a:br>
            <a:endParaRPr lang="en-IN" sz="48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812D336C-A135-4E43-8FDB-2CF243D21711}"/>
              </a:ext>
            </a:extLst>
          </p:cNvPr>
          <p:cNvSpPr txBox="1"/>
          <p:nvPr/>
        </p:nvSpPr>
        <p:spPr>
          <a:xfrm>
            <a:off x="2926080" y="3823454"/>
            <a:ext cx="6096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mr-IN" sz="2800" b="1" i="0" dirty="0">
                <a:solidFill>
                  <a:srgbClr val="333333"/>
                </a:solidFill>
                <a:effectLst/>
                <a:latin typeface="Helvetica Neue"/>
              </a:rPr>
              <a:t>१०/१०/२०२१</a:t>
            </a:r>
            <a:r>
              <a:rPr lang="mr-IN" sz="2400" b="1" i="0" dirty="0">
                <a:solidFill>
                  <a:srgbClr val="333333"/>
                </a:solidFill>
                <a:effectLst/>
                <a:latin typeface="Helvetica Neue"/>
              </a:rPr>
              <a:t> वेळ दु. १४:०० ते सायं. १६:३०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41570924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7DFC8B9-5E3B-467A-A0CF-35F4A83C73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51280" y="568643"/>
            <a:ext cx="9144000" cy="736917"/>
          </a:xfrm>
        </p:spPr>
        <p:txBody>
          <a:bodyPr>
            <a:normAutofit fontScale="90000"/>
          </a:bodyPr>
          <a:lstStyle/>
          <a:p>
            <a:pPr algn="ctr"/>
            <a:r>
              <a:rPr lang="en-IN" dirty="0"/>
              <a:t>Paper II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xmlns="" id="{FF33A65B-CFDC-45D7-B043-3DF23771DF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00770034"/>
              </p:ext>
            </p:extLst>
          </p:nvPr>
        </p:nvGraphicFramePr>
        <p:xfrm>
          <a:off x="487838" y="1872827"/>
          <a:ext cx="10870883" cy="311234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49763">
                  <a:extLst>
                    <a:ext uri="{9D8B030D-6E8A-4147-A177-3AD203B41FA5}">
                      <a16:colId xmlns:a16="http://schemas.microsoft.com/office/drawing/2014/main" xmlns="" val="3117122135"/>
                    </a:ext>
                  </a:extLst>
                </a:gridCol>
                <a:gridCol w="1544320">
                  <a:extLst>
                    <a:ext uri="{9D8B030D-6E8A-4147-A177-3AD203B41FA5}">
                      <a16:colId xmlns:a16="http://schemas.microsoft.com/office/drawing/2014/main" xmlns="" val="1540581868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17263718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196868267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xmlns="" val="2772581368"/>
                    </a:ext>
                  </a:extLst>
                </a:gridCol>
              </a:tblGrid>
              <a:tr h="582506"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992407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 dirty="0">
                          <a:effectLst/>
                        </a:rPr>
                        <a:t>Subjects</a:t>
                      </a:r>
                      <a:endParaRPr lang="en-IN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>
                          <a:effectLst/>
                        </a:rPr>
                        <a:t>Total Marks</a:t>
                      </a:r>
                      <a:endParaRPr lang="en-IN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>
                          <a:effectLst/>
                        </a:rPr>
                        <a:t>Total Ques</a:t>
                      </a:r>
                      <a:endParaRPr lang="en-IN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N" b="1">
                          <a:effectLst/>
                        </a:rPr>
                        <a:t>Time Duration</a:t>
                      </a:r>
                      <a:endParaRPr lang="en-IN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152793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Child Development &amp; Pedagogy</a:t>
                      </a:r>
                    </a:p>
                  </a:txBody>
                  <a:tcPr marL="50800" marR="50800" marT="50800" marB="5080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150</a:t>
                      </a:r>
                    </a:p>
                  </a:txBody>
                  <a:tcPr marL="50800" marR="50800" marT="50800" marB="5080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150</a:t>
                      </a:r>
                    </a:p>
                  </a:txBody>
                  <a:tcPr marL="50800" marR="50800" marT="50800" marB="50800" anchor="ctr"/>
                </a:tc>
                <a:tc rowSpan="4"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150 min</a:t>
                      </a: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034427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Language-I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8582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IN">
                          <a:effectLst/>
                        </a:rPr>
                        <a:t>Language-II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24419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r>
                        <a:rPr lang="en-US" dirty="0">
                          <a:effectLst/>
                        </a:rPr>
                        <a:t>Mathematics and Science OR Social Studies</a:t>
                      </a:r>
                    </a:p>
                  </a:txBody>
                  <a:tcPr marL="50800" marR="50800" marT="50800" marB="50800" anchor="ctr"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5174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 fontAlgn="ctr"/>
                      <a:endParaRPr lang="en-IN" dirty="0">
                        <a:effectLst/>
                      </a:endParaRPr>
                    </a:p>
                  </a:txBody>
                  <a:tcPr marL="50800" marR="50800" marT="50800" marB="50800" anchor="ctr"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7116954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53773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2">
            <a:extLst>
              <a:ext uri="{FF2B5EF4-FFF2-40B4-BE49-F238E27FC236}">
                <a16:creationId xmlns:a16="http://schemas.microsoft.com/office/drawing/2014/main" xmlns="" id="{C6DED2F8-129A-4B62-BC59-60C6947961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568669"/>
              </p:ext>
            </p:extLst>
          </p:nvPr>
        </p:nvGraphicFramePr>
        <p:xfrm>
          <a:off x="2377440" y="1361440"/>
          <a:ext cx="7823199" cy="528332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880">
                  <a:extLst>
                    <a:ext uri="{9D8B030D-6E8A-4147-A177-3AD203B41FA5}">
                      <a16:colId xmlns:a16="http://schemas.microsoft.com/office/drawing/2014/main" xmlns="" val="1819776724"/>
                    </a:ext>
                  </a:extLst>
                </a:gridCol>
                <a:gridCol w="3233265">
                  <a:extLst>
                    <a:ext uri="{9D8B030D-6E8A-4147-A177-3AD203B41FA5}">
                      <a16:colId xmlns:a16="http://schemas.microsoft.com/office/drawing/2014/main" xmlns="" val="1236590858"/>
                    </a:ext>
                  </a:extLst>
                </a:gridCol>
                <a:gridCol w="1822527">
                  <a:extLst>
                    <a:ext uri="{9D8B030D-6E8A-4147-A177-3AD203B41FA5}">
                      <a16:colId xmlns:a16="http://schemas.microsoft.com/office/drawing/2014/main" xmlns="" val="3501119488"/>
                    </a:ext>
                  </a:extLst>
                </a:gridCol>
                <a:gridCol w="1822527">
                  <a:extLst>
                    <a:ext uri="{9D8B030D-6E8A-4147-A177-3AD203B41FA5}">
                      <a16:colId xmlns:a16="http://schemas.microsoft.com/office/drawing/2014/main" xmlns="" val="448912772"/>
                    </a:ext>
                  </a:extLst>
                </a:gridCol>
              </a:tblGrid>
              <a:tr h="377036"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1" i="1" u="sng" dirty="0" err="1">
                          <a:effectLst/>
                        </a:rPr>
                        <a:t>SI.No</a:t>
                      </a:r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1" i="1" u="sng">
                          <a:effectLst/>
                        </a:rPr>
                        <a:t>Subjects</a:t>
                      </a:r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1" i="1" u="sng">
                          <a:effectLst/>
                        </a:rPr>
                        <a:t>Question</a:t>
                      </a:r>
                      <a:endParaRPr lang="en-IN" sz="1600" b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1" i="1" u="sng">
                          <a:effectLst/>
                        </a:rPr>
                        <a:t>Marks</a:t>
                      </a:r>
                      <a:endParaRPr lang="en-IN" sz="1600" b="0">
                        <a:effectLst/>
                      </a:endParaRP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924823411"/>
                  </a:ext>
                </a:extLst>
              </a:tr>
              <a:tr h="750724"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1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Child Development and Pedagogy</a:t>
                      </a:r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2933529829"/>
                  </a:ext>
                </a:extLst>
              </a:tr>
              <a:tr h="377036"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2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Language – I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4293919317"/>
                  </a:ext>
                </a:extLst>
              </a:tr>
              <a:tr h="492721"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3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Language – II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30</a:t>
                      </a: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232122666"/>
                  </a:ext>
                </a:extLst>
              </a:tr>
              <a:tr h="806643"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4 A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Mathematics and Science(For </a:t>
                      </a:r>
                      <a:r>
                        <a:rPr lang="en-US" sz="1600" b="0" dirty="0" err="1">
                          <a:effectLst/>
                        </a:rPr>
                        <a:t>Maths</a:t>
                      </a:r>
                      <a:r>
                        <a:rPr lang="en-US" sz="1600" b="0" dirty="0">
                          <a:effectLst/>
                        </a:rPr>
                        <a:t> &amp; Science Teachers)</a:t>
                      </a:r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30+30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60</a:t>
                      </a: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1352643397"/>
                  </a:ext>
                </a:extLst>
              </a:tr>
              <a:tr h="806643">
                <a:tc gridSpan="4">
                  <a:txBody>
                    <a:bodyPr/>
                    <a:lstStyle/>
                    <a:p>
                      <a:pPr algn="ctr" fontAlgn="base"/>
                      <a:r>
                        <a:rPr lang="en-IN" sz="2400" b="1" dirty="0">
                          <a:effectLst/>
                        </a:rPr>
                        <a:t>OR</a:t>
                      </a:r>
                    </a:p>
                  </a:txBody>
                  <a:tcPr marL="88900" marR="88900" marT="44450" marB="4445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l" fontAlgn="base"/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 hMerge="1">
                  <a:txBody>
                    <a:bodyPr/>
                    <a:lstStyle/>
                    <a:p>
                      <a:pPr algn="l" fontAlgn="base"/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764418622"/>
                  </a:ext>
                </a:extLst>
              </a:tr>
              <a:tr h="1295487"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4 B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US" sz="1600" b="0" dirty="0">
                          <a:effectLst/>
                        </a:rPr>
                        <a:t>Social Studies/Social Science(For Social Sciences Teachers)</a:t>
                      </a:r>
                      <a:endParaRPr lang="en-IN" sz="1600" b="0" dirty="0">
                        <a:effectLst/>
                      </a:endParaRP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60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60</a:t>
                      </a: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3509201125"/>
                  </a:ext>
                </a:extLst>
              </a:tr>
              <a:tr h="377036">
                <a:tc gridSpan="2"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Total</a:t>
                      </a:r>
                    </a:p>
                  </a:txBody>
                  <a:tcPr marL="88900" marR="88900" marT="44450" marB="44450" anchor="ctr"/>
                </a:tc>
                <a:tc hMerge="1">
                  <a:txBody>
                    <a:bodyPr/>
                    <a:lstStyle/>
                    <a:p>
                      <a:endParaRPr lang="en-IN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>
                          <a:effectLst/>
                        </a:rPr>
                        <a:t>150</a:t>
                      </a:r>
                    </a:p>
                  </a:txBody>
                  <a:tcPr marL="88900" marR="88900" marT="44450" marB="44450" anchor="ctr"/>
                </a:tc>
                <a:tc>
                  <a:txBody>
                    <a:bodyPr/>
                    <a:lstStyle/>
                    <a:p>
                      <a:pPr algn="l" fontAlgn="base"/>
                      <a:r>
                        <a:rPr lang="en-IN" sz="1600" b="0" dirty="0">
                          <a:effectLst/>
                        </a:rPr>
                        <a:t>150</a:t>
                      </a:r>
                    </a:p>
                  </a:txBody>
                  <a:tcPr marL="88900" marR="88900" marT="44450" marB="44450" anchor="ctr"/>
                </a:tc>
                <a:extLst>
                  <a:ext uri="{0D108BD9-81ED-4DB2-BD59-A6C34878D82A}">
                    <a16:rowId xmlns:a16="http://schemas.microsoft.com/office/drawing/2014/main" xmlns="" val="2962025013"/>
                  </a:ext>
                </a:extLst>
              </a:tr>
            </a:tbl>
          </a:graphicData>
        </a:graphic>
      </p:graphicFrame>
      <p:sp>
        <p:nvSpPr>
          <p:cNvPr id="6" name="Title 1">
            <a:extLst>
              <a:ext uri="{FF2B5EF4-FFF2-40B4-BE49-F238E27FC236}">
                <a16:creationId xmlns:a16="http://schemas.microsoft.com/office/drawing/2014/main" xmlns="" id="{C05771D1-71C0-42D8-99F5-C6484C5671E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32560" y="233681"/>
            <a:ext cx="8981440" cy="904240"/>
          </a:xfrm>
        </p:spPr>
        <p:txBody>
          <a:bodyPr/>
          <a:lstStyle/>
          <a:p>
            <a:pPr algn="ctr"/>
            <a:r>
              <a:rPr lang="en-IN" sz="3600" dirty="0"/>
              <a:t>Paper 2 Syllabus Marking Scheme</a:t>
            </a:r>
            <a:br>
              <a:rPr lang="en-IN" sz="3600" dirty="0"/>
            </a:br>
            <a:r>
              <a:rPr lang="en-US" sz="2000" b="0" i="0" u="sng" dirty="0">
                <a:solidFill>
                  <a:srgbClr val="444444"/>
                </a:solidFill>
                <a:effectLst/>
                <a:latin typeface="ubuntu"/>
              </a:rPr>
              <a:t>Paper 2 Exam Pattern (Class VI to VIII)</a:t>
            </a:r>
            <a:endParaRPr lang="en-IN" sz="3600" dirty="0"/>
          </a:p>
        </p:txBody>
      </p:sp>
    </p:spTree>
    <p:extLst>
      <p:ext uri="{BB962C8B-B14F-4D97-AF65-F5344CB8AC3E}">
        <p14:creationId xmlns:p14="http://schemas.microsoft.com/office/powerpoint/2010/main" val="2232119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xmlns="" id="{BD0FD041-DD33-4073-A8C1-25FDAFCB50F8}"/>
              </a:ext>
            </a:extLst>
          </p:cNvPr>
          <p:cNvSpPr txBox="1"/>
          <p:nvPr/>
        </p:nvSpPr>
        <p:spPr>
          <a:xfrm>
            <a:off x="1381760" y="1499622"/>
            <a:ext cx="9601200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mr-IN" sz="2800" dirty="0"/>
              <a:t/>
            </a:r>
            <a:br>
              <a:rPr lang="mr-IN" sz="2800" dirty="0"/>
            </a:b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विचारण्यात येणारे प्रश्न </a:t>
            </a:r>
            <a:r>
              <a:rPr lang="en-IN" sz="2800" b="0" i="0" dirty="0">
                <a:solidFill>
                  <a:srgbClr val="333333"/>
                </a:solidFill>
                <a:effectLst/>
                <a:latin typeface="Helvetica Neue"/>
              </a:rPr>
              <a:t>: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शैक्षणिक मानसशास्त्र यासंबंधी व ११ ते १४ वर्ष वयोगटाच्या विद्यार्थ्यांच्या अध्ययन-अध्यापन प्रक्रियेसंबंधी असतील.</a:t>
            </a: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विशेष गरजा असणारी बालके, त्यांची गुणवैशिष्ट्ये, </a:t>
            </a: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शालेय आंतरक्रिया, </a:t>
            </a: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उत्तम शिक्षकाची गुणवैशिष्ट्ये. </a:t>
            </a: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विविध विषयांच्या अध्यापन पध्दती, </a:t>
            </a: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मूल्यमापन पध्दती </a:t>
            </a: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algn="just"/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xmlns="" id="{EE0B9A40-2DFD-4994-85F2-460851C33DFA}"/>
              </a:ext>
            </a:extLst>
          </p:cNvPr>
          <p:cNvSpPr txBox="1"/>
          <p:nvPr/>
        </p:nvSpPr>
        <p:spPr>
          <a:xfrm>
            <a:off x="2611120" y="779195"/>
            <a:ext cx="6096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sz="3600" i="0" dirty="0">
                <a:solidFill>
                  <a:srgbClr val="333333"/>
                </a:solidFill>
                <a:effectLst/>
                <a:latin typeface="Helvetica Neue"/>
              </a:rPr>
              <a:t>बालमानसशास्त्र</a:t>
            </a:r>
            <a:r>
              <a:rPr lang="mr-IN" sz="200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r>
              <a:rPr lang="mr-IN" sz="3200" i="0" dirty="0">
                <a:solidFill>
                  <a:srgbClr val="333333"/>
                </a:solidFill>
                <a:effectLst/>
                <a:latin typeface="Helvetica Neue"/>
              </a:rPr>
              <a:t>व अध्यापनशास्त्र </a:t>
            </a:r>
            <a:r>
              <a:rPr lang="mr-IN" sz="2000" dirty="0"/>
              <a:t/>
            </a:r>
            <a:br>
              <a:rPr lang="mr-IN" sz="2000" dirty="0"/>
            </a:br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1640421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9F7371D-2B77-434E-B966-150DFF2E3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mr-IN" dirty="0">
                <a:solidFill>
                  <a:srgbClr val="333333"/>
                </a:solidFill>
                <a:latin typeface="Helvetica Neue"/>
              </a:rPr>
              <a:t>अभ्यासक्रम</a:t>
            </a:r>
            <a:r>
              <a:rPr lang="en-IN" dirty="0">
                <a:solidFill>
                  <a:srgbClr val="333333"/>
                </a:solidFill>
                <a:latin typeface="Helvetica Neue"/>
              </a:rPr>
              <a:t/>
            </a:r>
            <a:br>
              <a:rPr lang="en-IN" dirty="0">
                <a:solidFill>
                  <a:srgbClr val="333333"/>
                </a:solidFill>
                <a:latin typeface="Helvetica Neue"/>
              </a:rPr>
            </a:b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xmlns="" id="{FF47A828-F07A-4F03-ADFB-596E2AF798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8774" y="1622109"/>
            <a:ext cx="8596668" cy="3880773"/>
          </a:xfrm>
        </p:spPr>
        <p:txBody>
          <a:bodyPr>
            <a:norm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1800" dirty="0">
              <a:solidFill>
                <a:srgbClr val="333333"/>
              </a:solidFill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या विषयासाठी प्रचलित अध्यापक शिक्षण पदविका अभ्यासक्रम </a:t>
            </a:r>
            <a:r>
              <a:rPr lang="en-IN" sz="2800" b="0" i="0" dirty="0">
                <a:solidFill>
                  <a:srgbClr val="333333"/>
                </a:solidFill>
                <a:effectLst/>
                <a:latin typeface="Helvetica Neue"/>
              </a:rPr>
              <a:t>(D.Ed.)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n-IN" sz="28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800" b="0" i="0" dirty="0">
                <a:solidFill>
                  <a:srgbClr val="333333"/>
                </a:solidFill>
                <a:effectLst/>
                <a:latin typeface="Helvetica Neue"/>
              </a:rPr>
              <a:t>११ ते १४ वयोगटाशी सबंधित प्रचलित बी. एड. अभ्यासक्रमातील भाग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88099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FB8EB38-5FFE-40B6-B60A-F02FC6CEBB1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92443"/>
            <a:ext cx="9144000" cy="979706"/>
          </a:xfrm>
        </p:spPr>
        <p:txBody>
          <a:bodyPr/>
          <a:lstStyle/>
          <a:p>
            <a:pPr algn="ctr"/>
            <a: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  <a:t/>
            </a:r>
            <a:b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</a:br>
            <a: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  <a:t/>
            </a:r>
            <a:b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</a:br>
            <a: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  <a:t/>
            </a:r>
            <a:b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</a:br>
            <a:r>
              <a:rPr lang="en-US" sz="3600" b="1" i="0" dirty="0">
                <a:solidFill>
                  <a:srgbClr val="202124"/>
                </a:solidFill>
                <a:effectLst/>
                <a:latin typeface="Google Sans"/>
              </a:rPr>
              <a:t>Syllabus for TET PAPER-II (Class 6 to 8)</a:t>
            </a:r>
            <a:r>
              <a:rPr lang="en-US" sz="3600" b="0" i="0" dirty="0">
                <a:solidFill>
                  <a:srgbClr val="202124"/>
                </a:solidFill>
                <a:effectLst/>
                <a:latin typeface="Google Sans"/>
              </a:rPr>
              <a:t/>
            </a:r>
            <a:br>
              <a:rPr lang="en-US" sz="3600" b="0" i="0" dirty="0">
                <a:solidFill>
                  <a:srgbClr val="202124"/>
                </a:solidFill>
                <a:effectLst/>
                <a:latin typeface="Google Sans"/>
              </a:rPr>
            </a:br>
            <a:endParaRPr lang="en-IN" sz="3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D6658002-FC59-4740-A47D-ED7EE0547C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25413" y="1501578"/>
            <a:ext cx="9144000" cy="4151586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A. DEVELOPMENT OF CHILD. - Development, Growth &amp; Maturation – Concept &amp; Nature. - Principles of development. ...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B. UNDERSTANDING LEARNING. - Concept, Nature of Learning – input – process – outcome. ...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sz="2400" b="0" i="0" dirty="0">
                <a:solidFill>
                  <a:srgbClr val="202124"/>
                </a:solidFill>
                <a:effectLst/>
                <a:latin typeface="arial" panose="020B0604020202020204" pitchFamily="34" charset="0"/>
              </a:rPr>
              <a:t>C. PEDAGOGICAL CONCERNS. - Teaching and its relationship with learning and learner.</a:t>
            </a:r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22753099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8C04AC5-9505-4E8D-B5FB-5B348678E8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853440"/>
            <a:ext cx="9052560" cy="1178560"/>
          </a:xfrm>
        </p:spPr>
        <p:txBody>
          <a:bodyPr>
            <a:normAutofit fontScale="90000"/>
          </a:bodyPr>
          <a:lstStyle/>
          <a:p>
            <a:pPr algn="ctr"/>
            <a:r>
              <a:rPr lang="mr-IN" sz="2400" dirty="0"/>
              <a:t/>
            </a:r>
            <a:br>
              <a:rPr lang="mr-IN" sz="2400" dirty="0"/>
            </a:br>
            <a:r>
              <a:rPr lang="mr-IN" sz="4400" dirty="0"/>
              <a:t/>
            </a:r>
            <a:br>
              <a:rPr lang="mr-IN" sz="4400" dirty="0"/>
            </a:br>
            <a:r>
              <a:rPr lang="mr-IN" sz="4400" dirty="0">
                <a:solidFill>
                  <a:srgbClr val="333333"/>
                </a:solidFill>
                <a:latin typeface="Helvetica Neue"/>
              </a:rPr>
              <a:t>४ अ) गणित व विज्ञान विषय गट </a:t>
            </a:r>
            <a:endParaRPr lang="en-IN" sz="44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B3865982-5E7F-4FA4-A3B0-E4D835558F89}"/>
              </a:ext>
            </a:extLst>
          </p:cNvPr>
          <p:cNvSpPr txBox="1"/>
          <p:nvPr/>
        </p:nvSpPr>
        <p:spPr>
          <a:xfrm>
            <a:off x="1524000" y="2438460"/>
            <a:ext cx="923544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गणित व विज्ञान विषय गटासाठी एकूण ६० गुण असून त्यापैकी ३० गुण गणितासाठी व ३० गुण विज्ञानासाठी राहतील. या विषय स्तरातील प्रश्न हे विज्ञान व गणितातील मुलभूत संबोध, समस्या निराकरण क्षमता, गणित व विज्ञानाचे अध्यापन शास्त्रीय ज्ञान या संबधीचे असतील.</a:t>
            </a:r>
            <a:r>
              <a:rPr lang="mr-IN" sz="2400" dirty="0"/>
              <a:t/>
            </a:r>
            <a:br>
              <a:rPr lang="mr-IN" sz="2400" dirty="0"/>
            </a:br>
            <a:r>
              <a:rPr lang="mr-IN" sz="2400" dirty="0"/>
              <a:t/>
            </a:r>
            <a:br>
              <a:rPr lang="mr-IN" sz="2400" dirty="0"/>
            </a:b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प्रचलित प्राथमिक शिक्षण अभ्यासक्रमामधील संबंधित विषयाचा इयत्ता ६ वी ते ८ वी चा पाठ्यक्रम लागू राहील.</a:t>
            </a:r>
            <a:r>
              <a:rPr lang="mr-IN" sz="2400" dirty="0"/>
              <a:t/>
            </a:r>
            <a:br>
              <a:rPr lang="mr-IN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3989291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0AC78341-60E9-4626-B27A-3F34FD5353C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53403"/>
            <a:ext cx="9144000" cy="767397"/>
          </a:xfrm>
        </p:spPr>
        <p:txBody>
          <a:bodyPr/>
          <a:lstStyle/>
          <a:p>
            <a:pPr algn="ctr"/>
            <a:r>
              <a:rPr lang="mr-IN" sz="4000" i="0" dirty="0">
                <a:solidFill>
                  <a:srgbClr val="333333"/>
                </a:solidFill>
                <a:effectLst/>
                <a:latin typeface="Helvetica Neue"/>
              </a:rPr>
              <a:t>४ ब) सामाजिक शास्त्रे विषय गट </a:t>
            </a:r>
            <a:endParaRPr lang="en-IN" sz="40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DB29FCD7-8D45-4E21-B612-9C5CACD143A4}"/>
              </a:ext>
            </a:extLst>
          </p:cNvPr>
          <p:cNvSpPr txBox="1"/>
          <p:nvPr/>
        </p:nvSpPr>
        <p:spPr>
          <a:xfrm>
            <a:off x="1066800" y="1432621"/>
            <a:ext cx="9773920" cy="563231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सामाजिक शास्त्रासाठी एकूण ६० गुणांचे प्रश्न असतील. </a:t>
            </a: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सदर प्रश्न हे सामाजिक शास्त्रातील संकल्पना, आशय व अध्यापनशास्त्रीय ज्ञानासंबंधी असतील.</a:t>
            </a:r>
            <a:r>
              <a:rPr lang="en-IN" sz="2400" b="0" i="0" dirty="0">
                <a:solidFill>
                  <a:srgbClr val="333333"/>
                </a:solidFill>
                <a:effectLst/>
                <a:latin typeface="Helvetica Neue"/>
              </a:rPr>
              <a:t> (Concept, Content and Teaching Methodology)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333333"/>
                </a:solidFill>
                <a:latin typeface="Helvetica Neue"/>
              </a:rPr>
              <a:t>प्रचलित प्राथमिक शिक्षण अभ्यासक्रम इ. ६ वी ते ८ वी च्या अभ्यासक्रमावर आधारीत संबंधित विषयाचा पाठ्यक्रम लागू राहील.</a:t>
            </a:r>
            <a:endParaRPr lang="en-IN" sz="24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IN" sz="2400" dirty="0">
              <a:solidFill>
                <a:srgbClr val="333333"/>
              </a:solidFill>
              <a:latin typeface="Helvetica Neue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mr-IN" sz="2400" dirty="0">
                <a:solidFill>
                  <a:srgbClr val="333333"/>
                </a:solidFill>
                <a:latin typeface="Helvetica Neue"/>
              </a:rPr>
              <a:t>काठिण्य पातळी :- वरील सर्व विषयांच्या इयत्ता ६ वी ते ८ वी चे अभ्यासक्रमातील घटकावर, उच्च माध्यमिक शालांत परीक्षेच्या काठिण्य पातळीचे प्रश्न असतील.</a:t>
            </a:r>
            <a:r>
              <a:rPr lang="mr-IN" sz="2400" dirty="0"/>
              <a:t/>
            </a:r>
            <a:br>
              <a:rPr lang="mr-IN" sz="2400" dirty="0"/>
            </a:br>
            <a:r>
              <a:rPr lang="mr-IN" sz="2400" dirty="0"/>
              <a:t/>
            </a:r>
            <a:br>
              <a:rPr lang="mr-IN" sz="2400" dirty="0"/>
            </a:br>
            <a:r>
              <a:rPr lang="mr-IN" sz="2400" dirty="0"/>
              <a:t/>
            </a:r>
            <a:br>
              <a:rPr lang="mr-IN" sz="2400" dirty="0"/>
            </a:br>
            <a:r>
              <a:rPr lang="mr-IN" sz="2400" dirty="0"/>
              <a:t/>
            </a:r>
            <a:br>
              <a:rPr lang="mr-IN" sz="2400" dirty="0"/>
            </a:b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4227499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EA8176A8-B0FB-4DB2-B2E8-EC5F075F3F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97760" y="843279"/>
            <a:ext cx="7853680" cy="858203"/>
          </a:xfrm>
        </p:spPr>
        <p:txBody>
          <a:bodyPr/>
          <a:lstStyle/>
          <a:p>
            <a:pPr algn="ctr"/>
            <a:r>
              <a:rPr lang="mr-IN" sz="4800" i="0" dirty="0">
                <a:solidFill>
                  <a:srgbClr val="333333"/>
                </a:solidFill>
                <a:effectLst/>
                <a:latin typeface="Helvetica Neue"/>
              </a:rPr>
              <a:t>पात्रता गुण</a:t>
            </a:r>
            <a:endParaRPr lang="en-IN" sz="480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1E30C6D5-FF23-4356-9EE2-8164D805892B}"/>
              </a:ext>
            </a:extLst>
          </p:cNvPr>
          <p:cNvSpPr txBox="1"/>
          <p:nvPr/>
        </p:nvSpPr>
        <p:spPr>
          <a:xfrm>
            <a:off x="1473200" y="2690336"/>
            <a:ext cx="8778240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किमान ६० टक्के गुण</a:t>
            </a:r>
            <a:r>
              <a:rPr lang="en-IN" sz="2400" b="0" i="0" dirty="0">
                <a:solidFill>
                  <a:srgbClr val="333333"/>
                </a:solidFill>
                <a:effectLst/>
                <a:latin typeface="Helvetica Neue"/>
              </a:rPr>
              <a:t> (General Category)</a:t>
            </a:r>
          </a:p>
          <a:p>
            <a:pPr algn="just"/>
            <a:endParaRPr lang="en-IN" sz="2400" dirty="0">
              <a:solidFill>
                <a:srgbClr val="333333"/>
              </a:solidFill>
              <a:latin typeface="Helvetica Neue"/>
            </a:endParaRPr>
          </a:p>
          <a:p>
            <a:pPr algn="just"/>
            <a:endParaRPr lang="en-IN" sz="2400" b="0" i="0" dirty="0">
              <a:solidFill>
                <a:srgbClr val="333333"/>
              </a:solidFill>
              <a:effectLst/>
              <a:latin typeface="Helvetica Neue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mr-IN" sz="2400" b="0" i="0" dirty="0">
                <a:solidFill>
                  <a:srgbClr val="333333"/>
                </a:solidFill>
                <a:effectLst/>
                <a:latin typeface="Helvetica Neue"/>
              </a:rPr>
              <a:t>अनुसूचित जाती, अनुसूचित जमाती, विमुक्त जाती / भटक्या जमाती, विशेष मागासप्रवर्ग, इतर मागासप्रवर्ग, आर्थिक दृष्ट्या दुर्बल घटक आणि अपंग उमेदवारांना ५५ टक्के गुण</a:t>
            </a:r>
            <a:r>
              <a:rPr lang="en-IN" sz="2400" b="0" i="0" dirty="0">
                <a:solidFill>
                  <a:srgbClr val="333333"/>
                </a:solidFill>
                <a:effectLst/>
                <a:latin typeface="Helvetica Neue"/>
              </a:rPr>
              <a:t> </a:t>
            </a:r>
            <a:endParaRPr lang="en-IN" sz="2400" dirty="0"/>
          </a:p>
        </p:txBody>
      </p:sp>
    </p:spTree>
    <p:extLst>
      <p:ext uri="{BB962C8B-B14F-4D97-AF65-F5344CB8AC3E}">
        <p14:creationId xmlns:p14="http://schemas.microsoft.com/office/powerpoint/2010/main" val="205475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180</TotalTime>
  <Words>694</Words>
  <Application>Microsoft Office PowerPoint</Application>
  <PresentationFormat>Custom</PresentationFormat>
  <Paragraphs>151</Paragraphs>
  <Slides>17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18" baseType="lpstr">
      <vt:lpstr>Facet</vt:lpstr>
      <vt:lpstr>TET –General Information</vt:lpstr>
      <vt:lpstr>General Instructions</vt:lpstr>
      <vt:lpstr>पेपर (१) (इ. १ ली ते इ. ५ वी – प्राथमिक स्तर)</vt:lpstr>
      <vt:lpstr>Paper I</vt:lpstr>
      <vt:lpstr>Paper I Syllabus Marking Scheme Paper 1 Exam Pattern (Class I to V)</vt:lpstr>
      <vt:lpstr>बालमानसशास्त्र व अध्यापनशास्त्र </vt:lpstr>
      <vt:lpstr>गणित</vt:lpstr>
      <vt:lpstr>परिसर अभ्यास</vt:lpstr>
      <vt:lpstr>PowerPoint Presentation</vt:lpstr>
      <vt:lpstr>Paper II</vt:lpstr>
      <vt:lpstr>Paper 2 Syllabus Marking Scheme Paper 2 Exam Pattern (Class VI to VIII)</vt:lpstr>
      <vt:lpstr>PowerPoint Presentation</vt:lpstr>
      <vt:lpstr>अभ्यासक्रम </vt:lpstr>
      <vt:lpstr>   Syllabus for TET PAPER-II (Class 6 to 8) </vt:lpstr>
      <vt:lpstr>  ४ अ) गणित व विज्ञान विषय गट </vt:lpstr>
      <vt:lpstr>४ ब) सामाजिक शास्त्रे विषय गट </vt:lpstr>
      <vt:lpstr>पात्रता गुण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TET Guidance</dc:title>
  <dc:creator>Radhika</dc:creator>
  <cp:lastModifiedBy>amruta</cp:lastModifiedBy>
  <cp:revision>10</cp:revision>
  <dcterms:created xsi:type="dcterms:W3CDTF">2021-08-24T02:01:09Z</dcterms:created>
  <dcterms:modified xsi:type="dcterms:W3CDTF">2021-09-20T16:49:53Z</dcterms:modified>
</cp:coreProperties>
</file>